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73" r:id="rId9"/>
    <p:sldId id="262" r:id="rId10"/>
    <p:sldId id="27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31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1.svg"/><Relationship Id="rId4" Type="http://schemas.openxmlformats.org/officeDocument/2006/relationships/image" Target="../media/image16.svg"/><Relationship Id="rId9" Type="http://schemas.openxmlformats.org/officeDocument/2006/relationships/image" Target="../media/image4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3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1.svg"/><Relationship Id="rId4" Type="http://schemas.openxmlformats.org/officeDocument/2006/relationships/image" Target="../media/image16.svg"/><Relationship Id="rId9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C3F6C-D26D-4054-925C-7AD2C07F0C0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3868D20-08F5-44CB-9257-9190D37A20CF}">
      <dgm:prSet/>
      <dgm:spPr/>
      <dgm:t>
        <a:bodyPr/>
        <a:lstStyle/>
        <a:p>
          <a:pPr>
            <a:defRPr cap="all"/>
          </a:pPr>
          <a:r>
            <a:rPr lang="en-US"/>
            <a:t>Teacher training sessions</a:t>
          </a:r>
        </a:p>
      </dgm:t>
    </dgm:pt>
    <dgm:pt modelId="{B39BDCD7-6D1D-4392-B1AA-38C43A209E47}" type="parTrans" cxnId="{11BB9671-4FBF-430E-B2CA-8715190DD68E}">
      <dgm:prSet/>
      <dgm:spPr/>
      <dgm:t>
        <a:bodyPr/>
        <a:lstStyle/>
        <a:p>
          <a:endParaRPr lang="en-US"/>
        </a:p>
      </dgm:t>
    </dgm:pt>
    <dgm:pt modelId="{AC9C26AA-9F7E-460D-BEA9-ED02DA93C634}" type="sibTrans" cxnId="{11BB9671-4FBF-430E-B2CA-8715190DD68E}">
      <dgm:prSet/>
      <dgm:spPr/>
      <dgm:t>
        <a:bodyPr/>
        <a:lstStyle/>
        <a:p>
          <a:endParaRPr lang="en-US"/>
        </a:p>
      </dgm:t>
    </dgm:pt>
    <dgm:pt modelId="{C0224DEB-CB10-401E-A978-9594FB6ECC67}">
      <dgm:prSet/>
      <dgm:spPr/>
      <dgm:t>
        <a:bodyPr/>
        <a:lstStyle/>
        <a:p>
          <a:pPr>
            <a:defRPr cap="all"/>
          </a:pPr>
          <a:r>
            <a:rPr lang="en-US"/>
            <a:t>SDG-based board game creation</a:t>
          </a:r>
        </a:p>
      </dgm:t>
    </dgm:pt>
    <dgm:pt modelId="{FA486C2B-8AA1-4AF4-AAA9-D988904E78A8}" type="parTrans" cxnId="{3218C3CC-036C-43B6-ACA5-391CB581D0B3}">
      <dgm:prSet/>
      <dgm:spPr/>
      <dgm:t>
        <a:bodyPr/>
        <a:lstStyle/>
        <a:p>
          <a:endParaRPr lang="en-US"/>
        </a:p>
      </dgm:t>
    </dgm:pt>
    <dgm:pt modelId="{923298FA-22AA-4420-95F8-EA52ED16EA12}" type="sibTrans" cxnId="{3218C3CC-036C-43B6-ACA5-391CB581D0B3}">
      <dgm:prSet/>
      <dgm:spPr/>
      <dgm:t>
        <a:bodyPr/>
        <a:lstStyle/>
        <a:p>
          <a:endParaRPr lang="en-US"/>
        </a:p>
      </dgm:t>
    </dgm:pt>
    <dgm:pt modelId="{350807E3-4E78-4C90-A9C5-C6D277FD0241}">
      <dgm:prSet/>
      <dgm:spPr/>
      <dgm:t>
        <a:bodyPr/>
        <a:lstStyle/>
        <a:p>
          <a:pPr>
            <a:defRPr cap="all"/>
          </a:pPr>
          <a:r>
            <a:rPr lang="en-US"/>
            <a:t>Workshops on waste, pollution, and traceability</a:t>
          </a:r>
        </a:p>
      </dgm:t>
    </dgm:pt>
    <dgm:pt modelId="{F42AD5FF-8664-4C57-8952-6A93FA24D2F6}" type="parTrans" cxnId="{15DBCA8B-1BDB-4855-8306-74064BEF9177}">
      <dgm:prSet/>
      <dgm:spPr/>
      <dgm:t>
        <a:bodyPr/>
        <a:lstStyle/>
        <a:p>
          <a:endParaRPr lang="en-US"/>
        </a:p>
      </dgm:t>
    </dgm:pt>
    <dgm:pt modelId="{1D817E16-AE40-4D9D-B5EE-F0314815A35D}" type="sibTrans" cxnId="{15DBCA8B-1BDB-4855-8306-74064BEF9177}">
      <dgm:prSet/>
      <dgm:spPr/>
      <dgm:t>
        <a:bodyPr/>
        <a:lstStyle/>
        <a:p>
          <a:endParaRPr lang="en-US"/>
        </a:p>
      </dgm:t>
    </dgm:pt>
    <dgm:pt modelId="{2BB372BD-4154-4666-A14C-4C7930853301}">
      <dgm:prSet/>
      <dgm:spPr/>
      <dgm:t>
        <a:bodyPr/>
        <a:lstStyle/>
        <a:p>
          <a:pPr>
            <a:defRPr cap="all"/>
          </a:pPr>
          <a:r>
            <a:rPr lang="en-US"/>
            <a:t>Exploring sustainable practices in Valencia</a:t>
          </a:r>
        </a:p>
      </dgm:t>
    </dgm:pt>
    <dgm:pt modelId="{67F4F746-3330-46BF-9C56-EF8BB92DF527}" type="parTrans" cxnId="{1DED7AC8-5AE4-425F-B508-4BEB8257844E}">
      <dgm:prSet/>
      <dgm:spPr/>
      <dgm:t>
        <a:bodyPr/>
        <a:lstStyle/>
        <a:p>
          <a:endParaRPr lang="en-US"/>
        </a:p>
      </dgm:t>
    </dgm:pt>
    <dgm:pt modelId="{A63FC4BA-13EA-4273-A882-3F2B331DDA90}" type="sibTrans" cxnId="{1DED7AC8-5AE4-425F-B508-4BEB8257844E}">
      <dgm:prSet/>
      <dgm:spPr/>
      <dgm:t>
        <a:bodyPr/>
        <a:lstStyle/>
        <a:p>
          <a:endParaRPr lang="en-US"/>
        </a:p>
      </dgm:t>
    </dgm:pt>
    <dgm:pt modelId="{2193294C-99A9-4DB6-834E-CB62C1C53E42}" type="pres">
      <dgm:prSet presAssocID="{014C3F6C-D26D-4054-925C-7AD2C07F0C02}" presName="root" presStyleCnt="0">
        <dgm:presLayoutVars>
          <dgm:dir/>
          <dgm:resizeHandles val="exact"/>
        </dgm:presLayoutVars>
      </dgm:prSet>
      <dgm:spPr/>
    </dgm:pt>
    <dgm:pt modelId="{93C4B33A-4C5E-4AE2-8D6A-A486B7A39A51}" type="pres">
      <dgm:prSet presAssocID="{53868D20-08F5-44CB-9257-9190D37A20CF}" presName="compNode" presStyleCnt="0"/>
      <dgm:spPr/>
    </dgm:pt>
    <dgm:pt modelId="{F00BA886-3016-4CEE-8854-FADD4D227D44}" type="pres">
      <dgm:prSet presAssocID="{53868D20-08F5-44CB-9257-9190D37A20CF}" presName="iconBgRect" presStyleLbl="bgShp" presStyleIdx="0" presStyleCnt="4"/>
      <dgm:spPr/>
    </dgm:pt>
    <dgm:pt modelId="{CD7263C0-F066-4694-817C-EF9810D63692}" type="pres">
      <dgm:prSet presAssocID="{53868D20-08F5-44CB-9257-9190D37A20C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kytojas"/>
        </a:ext>
      </dgm:extLst>
    </dgm:pt>
    <dgm:pt modelId="{967A8F19-CC32-49DB-B0B3-0FF45812E063}" type="pres">
      <dgm:prSet presAssocID="{53868D20-08F5-44CB-9257-9190D37A20CF}" presName="spaceRect" presStyleCnt="0"/>
      <dgm:spPr/>
    </dgm:pt>
    <dgm:pt modelId="{AFBAB230-D706-46C4-90EC-87033F59D6A0}" type="pres">
      <dgm:prSet presAssocID="{53868D20-08F5-44CB-9257-9190D37A20CF}" presName="textRect" presStyleLbl="revTx" presStyleIdx="0" presStyleCnt="4">
        <dgm:presLayoutVars>
          <dgm:chMax val="1"/>
          <dgm:chPref val="1"/>
        </dgm:presLayoutVars>
      </dgm:prSet>
      <dgm:spPr/>
    </dgm:pt>
    <dgm:pt modelId="{88376EB2-CA4E-4F6B-BF71-DE00864BF0A6}" type="pres">
      <dgm:prSet presAssocID="{AC9C26AA-9F7E-460D-BEA9-ED02DA93C634}" presName="sibTrans" presStyleCnt="0"/>
      <dgm:spPr/>
    </dgm:pt>
    <dgm:pt modelId="{C638BED7-3AD4-4012-9BFA-C703BAE96380}" type="pres">
      <dgm:prSet presAssocID="{C0224DEB-CB10-401E-A978-9594FB6ECC67}" presName="compNode" presStyleCnt="0"/>
      <dgm:spPr/>
    </dgm:pt>
    <dgm:pt modelId="{05F6F231-9B58-4AC1-942B-52B7F309BC26}" type="pres">
      <dgm:prSet presAssocID="{C0224DEB-CB10-401E-A978-9594FB6ECC67}" presName="iconBgRect" presStyleLbl="bgShp" presStyleIdx="1" presStyleCnt="4"/>
      <dgm:spPr/>
    </dgm:pt>
    <dgm:pt modelId="{22436810-ECFE-4AE7-8BDF-D53D609E7E5C}" type="pres">
      <dgm:prSet presAssocID="{C0224DEB-CB10-401E-A978-9594FB6ECC6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ėlionė"/>
        </a:ext>
      </dgm:extLst>
    </dgm:pt>
    <dgm:pt modelId="{47B1A070-642A-4204-9C86-ECB4764AD57A}" type="pres">
      <dgm:prSet presAssocID="{C0224DEB-CB10-401E-A978-9594FB6ECC67}" presName="spaceRect" presStyleCnt="0"/>
      <dgm:spPr/>
    </dgm:pt>
    <dgm:pt modelId="{68939457-5EE7-45BA-8517-87123A5813C2}" type="pres">
      <dgm:prSet presAssocID="{C0224DEB-CB10-401E-A978-9594FB6ECC67}" presName="textRect" presStyleLbl="revTx" presStyleIdx="1" presStyleCnt="4">
        <dgm:presLayoutVars>
          <dgm:chMax val="1"/>
          <dgm:chPref val="1"/>
        </dgm:presLayoutVars>
      </dgm:prSet>
      <dgm:spPr/>
    </dgm:pt>
    <dgm:pt modelId="{E449852F-63C5-4D21-ABB4-45393E456981}" type="pres">
      <dgm:prSet presAssocID="{923298FA-22AA-4420-95F8-EA52ED16EA12}" presName="sibTrans" presStyleCnt="0"/>
      <dgm:spPr/>
    </dgm:pt>
    <dgm:pt modelId="{5C29696A-27AE-4307-986D-4205D8BBCF90}" type="pres">
      <dgm:prSet presAssocID="{350807E3-4E78-4C90-A9C5-C6D277FD0241}" presName="compNode" presStyleCnt="0"/>
      <dgm:spPr/>
    </dgm:pt>
    <dgm:pt modelId="{3D5653BD-8CDA-4E79-9C1C-8878946BF3AD}" type="pres">
      <dgm:prSet presAssocID="{350807E3-4E78-4C90-A9C5-C6D277FD0241}" presName="iconBgRect" presStyleLbl="bgShp" presStyleIdx="2" presStyleCnt="4"/>
      <dgm:spPr/>
    </dgm:pt>
    <dgm:pt modelId="{E712E71E-AE6B-4FE2-BFCF-D3BA7242597D}" type="pres">
      <dgm:prSet presAssocID="{350807E3-4E78-4C90-A9C5-C6D277FD024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dozeris"/>
        </a:ext>
      </dgm:extLst>
    </dgm:pt>
    <dgm:pt modelId="{C30ED407-1489-444A-AEDD-F282A84B4EB5}" type="pres">
      <dgm:prSet presAssocID="{350807E3-4E78-4C90-A9C5-C6D277FD0241}" presName="spaceRect" presStyleCnt="0"/>
      <dgm:spPr/>
    </dgm:pt>
    <dgm:pt modelId="{EEE9EB0D-C8CF-469B-A541-1FCBDD4DD686}" type="pres">
      <dgm:prSet presAssocID="{350807E3-4E78-4C90-A9C5-C6D277FD0241}" presName="textRect" presStyleLbl="revTx" presStyleIdx="2" presStyleCnt="4">
        <dgm:presLayoutVars>
          <dgm:chMax val="1"/>
          <dgm:chPref val="1"/>
        </dgm:presLayoutVars>
      </dgm:prSet>
      <dgm:spPr/>
    </dgm:pt>
    <dgm:pt modelId="{04545B1C-7275-4A76-8062-2BB97DE77D0B}" type="pres">
      <dgm:prSet presAssocID="{1D817E16-AE40-4D9D-B5EE-F0314815A35D}" presName="sibTrans" presStyleCnt="0"/>
      <dgm:spPr/>
    </dgm:pt>
    <dgm:pt modelId="{EF39BD65-1580-4FDF-AE2B-8D6F22894D28}" type="pres">
      <dgm:prSet presAssocID="{2BB372BD-4154-4666-A14C-4C7930853301}" presName="compNode" presStyleCnt="0"/>
      <dgm:spPr/>
    </dgm:pt>
    <dgm:pt modelId="{18463936-2D31-460A-A674-F52D7BC53895}" type="pres">
      <dgm:prSet presAssocID="{2BB372BD-4154-4666-A14C-4C7930853301}" presName="iconBgRect" presStyleLbl="bgShp" presStyleIdx="3" presStyleCnt="4"/>
      <dgm:spPr/>
    </dgm:pt>
    <dgm:pt modelId="{A1B21168-61F1-46EF-AFCF-3ACE7A82030A}" type="pres">
      <dgm:prSet presAssocID="{2BB372BD-4154-4666-A14C-4C793085330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4ECA6F61-E21E-4DF0-A335-F6CD2E74EC47}" type="pres">
      <dgm:prSet presAssocID="{2BB372BD-4154-4666-A14C-4C7930853301}" presName="spaceRect" presStyleCnt="0"/>
      <dgm:spPr/>
    </dgm:pt>
    <dgm:pt modelId="{8ABBEB14-AEF1-4064-81E2-8A411F7BEAF2}" type="pres">
      <dgm:prSet presAssocID="{2BB372BD-4154-4666-A14C-4C793085330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BC0D505-E352-40C6-8F93-EF3404EB0AA4}" type="presOf" srcId="{C0224DEB-CB10-401E-A978-9594FB6ECC67}" destId="{68939457-5EE7-45BA-8517-87123A5813C2}" srcOrd="0" destOrd="0" presId="urn:microsoft.com/office/officeart/2018/5/layout/IconCircleLabelList"/>
    <dgm:cxn modelId="{11BB9671-4FBF-430E-B2CA-8715190DD68E}" srcId="{014C3F6C-D26D-4054-925C-7AD2C07F0C02}" destId="{53868D20-08F5-44CB-9257-9190D37A20CF}" srcOrd="0" destOrd="0" parTransId="{B39BDCD7-6D1D-4392-B1AA-38C43A209E47}" sibTransId="{AC9C26AA-9F7E-460D-BEA9-ED02DA93C634}"/>
    <dgm:cxn modelId="{90E5CA7A-E9FD-4EF9-A2D0-A981A46F33F0}" type="presOf" srcId="{53868D20-08F5-44CB-9257-9190D37A20CF}" destId="{AFBAB230-D706-46C4-90EC-87033F59D6A0}" srcOrd="0" destOrd="0" presId="urn:microsoft.com/office/officeart/2018/5/layout/IconCircleLabelList"/>
    <dgm:cxn modelId="{15DBCA8B-1BDB-4855-8306-74064BEF9177}" srcId="{014C3F6C-D26D-4054-925C-7AD2C07F0C02}" destId="{350807E3-4E78-4C90-A9C5-C6D277FD0241}" srcOrd="2" destOrd="0" parTransId="{F42AD5FF-8664-4C57-8952-6A93FA24D2F6}" sibTransId="{1D817E16-AE40-4D9D-B5EE-F0314815A35D}"/>
    <dgm:cxn modelId="{1DED7AC8-5AE4-425F-B508-4BEB8257844E}" srcId="{014C3F6C-D26D-4054-925C-7AD2C07F0C02}" destId="{2BB372BD-4154-4666-A14C-4C7930853301}" srcOrd="3" destOrd="0" parTransId="{67F4F746-3330-46BF-9C56-EF8BB92DF527}" sibTransId="{A63FC4BA-13EA-4273-A882-3F2B331DDA90}"/>
    <dgm:cxn modelId="{3218C3CC-036C-43B6-ACA5-391CB581D0B3}" srcId="{014C3F6C-D26D-4054-925C-7AD2C07F0C02}" destId="{C0224DEB-CB10-401E-A978-9594FB6ECC67}" srcOrd="1" destOrd="0" parTransId="{FA486C2B-8AA1-4AF4-AAA9-D988904E78A8}" sibTransId="{923298FA-22AA-4420-95F8-EA52ED16EA12}"/>
    <dgm:cxn modelId="{44DE4FE0-0726-4544-9D66-D9DAFA7DF089}" type="presOf" srcId="{2BB372BD-4154-4666-A14C-4C7930853301}" destId="{8ABBEB14-AEF1-4064-81E2-8A411F7BEAF2}" srcOrd="0" destOrd="0" presId="urn:microsoft.com/office/officeart/2018/5/layout/IconCircleLabelList"/>
    <dgm:cxn modelId="{EDAE9BEB-6383-4DCE-8028-A4B6C4BC17DE}" type="presOf" srcId="{350807E3-4E78-4C90-A9C5-C6D277FD0241}" destId="{EEE9EB0D-C8CF-469B-A541-1FCBDD4DD686}" srcOrd="0" destOrd="0" presId="urn:microsoft.com/office/officeart/2018/5/layout/IconCircleLabelList"/>
    <dgm:cxn modelId="{0DB73AEF-01EA-4FC4-8E82-0FE30D51AE86}" type="presOf" srcId="{014C3F6C-D26D-4054-925C-7AD2C07F0C02}" destId="{2193294C-99A9-4DB6-834E-CB62C1C53E42}" srcOrd="0" destOrd="0" presId="urn:microsoft.com/office/officeart/2018/5/layout/IconCircleLabelList"/>
    <dgm:cxn modelId="{A985286C-7BA6-4398-830F-B58AC4294DF2}" type="presParOf" srcId="{2193294C-99A9-4DB6-834E-CB62C1C53E42}" destId="{93C4B33A-4C5E-4AE2-8D6A-A486B7A39A51}" srcOrd="0" destOrd="0" presId="urn:microsoft.com/office/officeart/2018/5/layout/IconCircleLabelList"/>
    <dgm:cxn modelId="{B67CAEF3-DB71-4B1E-A123-7D68BB7B41DD}" type="presParOf" srcId="{93C4B33A-4C5E-4AE2-8D6A-A486B7A39A51}" destId="{F00BA886-3016-4CEE-8854-FADD4D227D44}" srcOrd="0" destOrd="0" presId="urn:microsoft.com/office/officeart/2018/5/layout/IconCircleLabelList"/>
    <dgm:cxn modelId="{D8C94893-DD5A-4A86-A309-FD8FE9201888}" type="presParOf" srcId="{93C4B33A-4C5E-4AE2-8D6A-A486B7A39A51}" destId="{CD7263C0-F066-4694-817C-EF9810D63692}" srcOrd="1" destOrd="0" presId="urn:microsoft.com/office/officeart/2018/5/layout/IconCircleLabelList"/>
    <dgm:cxn modelId="{41E4173B-497B-496A-9DA1-9DB6CB2637F9}" type="presParOf" srcId="{93C4B33A-4C5E-4AE2-8D6A-A486B7A39A51}" destId="{967A8F19-CC32-49DB-B0B3-0FF45812E063}" srcOrd="2" destOrd="0" presId="urn:microsoft.com/office/officeart/2018/5/layout/IconCircleLabelList"/>
    <dgm:cxn modelId="{A51BA3C1-1070-4FAB-A873-682EBA0BFC01}" type="presParOf" srcId="{93C4B33A-4C5E-4AE2-8D6A-A486B7A39A51}" destId="{AFBAB230-D706-46C4-90EC-87033F59D6A0}" srcOrd="3" destOrd="0" presId="urn:microsoft.com/office/officeart/2018/5/layout/IconCircleLabelList"/>
    <dgm:cxn modelId="{F7E85C03-CCBB-4AC2-B725-B8CFECDA283D}" type="presParOf" srcId="{2193294C-99A9-4DB6-834E-CB62C1C53E42}" destId="{88376EB2-CA4E-4F6B-BF71-DE00864BF0A6}" srcOrd="1" destOrd="0" presId="urn:microsoft.com/office/officeart/2018/5/layout/IconCircleLabelList"/>
    <dgm:cxn modelId="{A63EB21E-4208-432F-824A-11D373D8C721}" type="presParOf" srcId="{2193294C-99A9-4DB6-834E-CB62C1C53E42}" destId="{C638BED7-3AD4-4012-9BFA-C703BAE96380}" srcOrd="2" destOrd="0" presId="urn:microsoft.com/office/officeart/2018/5/layout/IconCircleLabelList"/>
    <dgm:cxn modelId="{56188EA0-96DE-4F3E-8E4C-C78B47EAAE90}" type="presParOf" srcId="{C638BED7-3AD4-4012-9BFA-C703BAE96380}" destId="{05F6F231-9B58-4AC1-942B-52B7F309BC26}" srcOrd="0" destOrd="0" presId="urn:microsoft.com/office/officeart/2018/5/layout/IconCircleLabelList"/>
    <dgm:cxn modelId="{968DBE8D-AE3F-4B04-ACAB-6ECE49DD261A}" type="presParOf" srcId="{C638BED7-3AD4-4012-9BFA-C703BAE96380}" destId="{22436810-ECFE-4AE7-8BDF-D53D609E7E5C}" srcOrd="1" destOrd="0" presId="urn:microsoft.com/office/officeart/2018/5/layout/IconCircleLabelList"/>
    <dgm:cxn modelId="{B56CD2BC-9064-461E-836B-703BB5D4B62B}" type="presParOf" srcId="{C638BED7-3AD4-4012-9BFA-C703BAE96380}" destId="{47B1A070-642A-4204-9C86-ECB4764AD57A}" srcOrd="2" destOrd="0" presId="urn:microsoft.com/office/officeart/2018/5/layout/IconCircleLabelList"/>
    <dgm:cxn modelId="{769E5F1A-7F80-44A9-A2A5-2F963AF9B7E9}" type="presParOf" srcId="{C638BED7-3AD4-4012-9BFA-C703BAE96380}" destId="{68939457-5EE7-45BA-8517-87123A5813C2}" srcOrd="3" destOrd="0" presId="urn:microsoft.com/office/officeart/2018/5/layout/IconCircleLabelList"/>
    <dgm:cxn modelId="{FD5A3476-6599-458E-9861-0A7551A5A43C}" type="presParOf" srcId="{2193294C-99A9-4DB6-834E-CB62C1C53E42}" destId="{E449852F-63C5-4D21-ABB4-45393E456981}" srcOrd="3" destOrd="0" presId="urn:microsoft.com/office/officeart/2018/5/layout/IconCircleLabelList"/>
    <dgm:cxn modelId="{9B7C88B3-6C8B-4B78-A173-3C2756676419}" type="presParOf" srcId="{2193294C-99A9-4DB6-834E-CB62C1C53E42}" destId="{5C29696A-27AE-4307-986D-4205D8BBCF90}" srcOrd="4" destOrd="0" presId="urn:microsoft.com/office/officeart/2018/5/layout/IconCircleLabelList"/>
    <dgm:cxn modelId="{0DF884F7-0563-407A-83B4-28079AB41154}" type="presParOf" srcId="{5C29696A-27AE-4307-986D-4205D8BBCF90}" destId="{3D5653BD-8CDA-4E79-9C1C-8878946BF3AD}" srcOrd="0" destOrd="0" presId="urn:microsoft.com/office/officeart/2018/5/layout/IconCircleLabelList"/>
    <dgm:cxn modelId="{F21AF00A-9AEA-4DA8-BAFB-66B5D87B7599}" type="presParOf" srcId="{5C29696A-27AE-4307-986D-4205D8BBCF90}" destId="{E712E71E-AE6B-4FE2-BFCF-D3BA7242597D}" srcOrd="1" destOrd="0" presId="urn:microsoft.com/office/officeart/2018/5/layout/IconCircleLabelList"/>
    <dgm:cxn modelId="{E9BEAE7C-845A-4B8B-B938-4FB8D74E95F3}" type="presParOf" srcId="{5C29696A-27AE-4307-986D-4205D8BBCF90}" destId="{C30ED407-1489-444A-AEDD-F282A84B4EB5}" srcOrd="2" destOrd="0" presId="urn:microsoft.com/office/officeart/2018/5/layout/IconCircleLabelList"/>
    <dgm:cxn modelId="{8073CD44-162D-4738-B2CA-9D9BFA0A8826}" type="presParOf" srcId="{5C29696A-27AE-4307-986D-4205D8BBCF90}" destId="{EEE9EB0D-C8CF-469B-A541-1FCBDD4DD686}" srcOrd="3" destOrd="0" presId="urn:microsoft.com/office/officeart/2018/5/layout/IconCircleLabelList"/>
    <dgm:cxn modelId="{0A755697-6167-44A1-B329-9B895921D67C}" type="presParOf" srcId="{2193294C-99A9-4DB6-834E-CB62C1C53E42}" destId="{04545B1C-7275-4A76-8062-2BB97DE77D0B}" srcOrd="5" destOrd="0" presId="urn:microsoft.com/office/officeart/2018/5/layout/IconCircleLabelList"/>
    <dgm:cxn modelId="{2AE74F97-C04F-443D-BDA9-1123261A4306}" type="presParOf" srcId="{2193294C-99A9-4DB6-834E-CB62C1C53E42}" destId="{EF39BD65-1580-4FDF-AE2B-8D6F22894D28}" srcOrd="6" destOrd="0" presId="urn:microsoft.com/office/officeart/2018/5/layout/IconCircleLabelList"/>
    <dgm:cxn modelId="{E0FD0F9C-557B-4FB3-A2EB-FA8EE7EF13B5}" type="presParOf" srcId="{EF39BD65-1580-4FDF-AE2B-8D6F22894D28}" destId="{18463936-2D31-460A-A674-F52D7BC53895}" srcOrd="0" destOrd="0" presId="urn:microsoft.com/office/officeart/2018/5/layout/IconCircleLabelList"/>
    <dgm:cxn modelId="{256039B6-B929-4971-9302-EAECBF8E1E3E}" type="presParOf" srcId="{EF39BD65-1580-4FDF-AE2B-8D6F22894D28}" destId="{A1B21168-61F1-46EF-AFCF-3ACE7A82030A}" srcOrd="1" destOrd="0" presId="urn:microsoft.com/office/officeart/2018/5/layout/IconCircleLabelList"/>
    <dgm:cxn modelId="{26E0D1F4-881F-459C-A4F9-F1491CCA715A}" type="presParOf" srcId="{EF39BD65-1580-4FDF-AE2B-8D6F22894D28}" destId="{4ECA6F61-E21E-4DF0-A335-F6CD2E74EC47}" srcOrd="2" destOrd="0" presId="urn:microsoft.com/office/officeart/2018/5/layout/IconCircleLabelList"/>
    <dgm:cxn modelId="{F36BECC2-57B4-47F2-85D6-D1C6D63E8B44}" type="presParOf" srcId="{EF39BD65-1580-4FDF-AE2B-8D6F22894D28}" destId="{8ABBEB14-AEF1-4064-81E2-8A411F7BEAF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D7D2F0-ADF4-41B3-87C0-180C5008A56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8273FAB8-4C49-4B2A-B601-81EE6C0BDB5C}">
      <dgm:prSet/>
      <dgm:spPr/>
      <dgm:t>
        <a:bodyPr/>
        <a:lstStyle/>
        <a:p>
          <a:r>
            <a:rPr lang="en-US"/>
            <a:t>SDG Quiz Creation</a:t>
          </a:r>
        </a:p>
      </dgm:t>
    </dgm:pt>
    <dgm:pt modelId="{227E668D-ADEA-4A05-923A-D70B0676EED9}" type="parTrans" cxnId="{5467F3A8-1245-499D-831F-111FFEFDAA81}">
      <dgm:prSet/>
      <dgm:spPr/>
      <dgm:t>
        <a:bodyPr/>
        <a:lstStyle/>
        <a:p>
          <a:endParaRPr lang="en-US"/>
        </a:p>
      </dgm:t>
    </dgm:pt>
    <dgm:pt modelId="{4AAC3B2A-90ED-42FE-A25B-B4B12F161EC1}" type="sibTrans" cxnId="{5467F3A8-1245-499D-831F-111FFEFDAA81}">
      <dgm:prSet/>
      <dgm:spPr/>
      <dgm:t>
        <a:bodyPr/>
        <a:lstStyle/>
        <a:p>
          <a:endParaRPr lang="en-US"/>
        </a:p>
      </dgm:t>
    </dgm:pt>
    <dgm:pt modelId="{DD3E9F5C-2BCD-4FF9-BCD4-1E7C4828DB15}">
      <dgm:prSet/>
      <dgm:spPr/>
      <dgm:t>
        <a:bodyPr/>
        <a:lstStyle/>
        <a:p>
          <a:r>
            <a:rPr lang="en-US"/>
            <a:t>ECO Treasure Hunt</a:t>
          </a:r>
        </a:p>
      </dgm:t>
    </dgm:pt>
    <dgm:pt modelId="{DC13522C-51A2-416D-A7CA-9A888292C7F9}" type="parTrans" cxnId="{931B456A-E73D-45DB-9297-389BC3C801FA}">
      <dgm:prSet/>
      <dgm:spPr/>
      <dgm:t>
        <a:bodyPr/>
        <a:lstStyle/>
        <a:p>
          <a:endParaRPr lang="en-US"/>
        </a:p>
      </dgm:t>
    </dgm:pt>
    <dgm:pt modelId="{4A24A2CB-4266-409B-AFED-F5330B0EEF41}" type="sibTrans" cxnId="{931B456A-E73D-45DB-9297-389BC3C801FA}">
      <dgm:prSet/>
      <dgm:spPr/>
      <dgm:t>
        <a:bodyPr/>
        <a:lstStyle/>
        <a:p>
          <a:endParaRPr lang="en-US"/>
        </a:p>
      </dgm:t>
    </dgm:pt>
    <dgm:pt modelId="{118C197D-E57F-4142-AC32-24D96E297435}">
      <dgm:prSet/>
      <dgm:spPr/>
      <dgm:t>
        <a:bodyPr/>
        <a:lstStyle/>
        <a:p>
          <a:r>
            <a:rPr lang="en-US"/>
            <a:t>Plickers Quiz on Sustainability</a:t>
          </a:r>
        </a:p>
      </dgm:t>
    </dgm:pt>
    <dgm:pt modelId="{22BFA6D9-EBF4-4F5B-9105-B6CC00749C9D}" type="parTrans" cxnId="{002F63DA-F8C8-429D-9D31-B061E76A92AF}">
      <dgm:prSet/>
      <dgm:spPr/>
      <dgm:t>
        <a:bodyPr/>
        <a:lstStyle/>
        <a:p>
          <a:endParaRPr lang="en-US"/>
        </a:p>
      </dgm:t>
    </dgm:pt>
    <dgm:pt modelId="{315063A4-C602-4A79-951A-B6874A8BCFCC}" type="sibTrans" cxnId="{002F63DA-F8C8-429D-9D31-B061E76A92AF}">
      <dgm:prSet/>
      <dgm:spPr/>
      <dgm:t>
        <a:bodyPr/>
        <a:lstStyle/>
        <a:p>
          <a:endParaRPr lang="en-US"/>
        </a:p>
      </dgm:t>
    </dgm:pt>
    <dgm:pt modelId="{2D692296-F0DA-46CA-A497-14558CAC8C59}">
      <dgm:prSet/>
      <dgm:spPr/>
      <dgm:t>
        <a:bodyPr/>
        <a:lstStyle/>
        <a:p>
          <a:r>
            <a:rPr lang="en-US"/>
            <a:t>Traceability Activity: 'What Are You Wearing?'</a:t>
          </a:r>
        </a:p>
      </dgm:t>
    </dgm:pt>
    <dgm:pt modelId="{FA0D116D-F3B7-4618-AE25-6A1A7A836646}" type="parTrans" cxnId="{F22EB0FF-F9EF-4536-9144-F5DDDF2B0F4F}">
      <dgm:prSet/>
      <dgm:spPr/>
      <dgm:t>
        <a:bodyPr/>
        <a:lstStyle/>
        <a:p>
          <a:endParaRPr lang="en-US"/>
        </a:p>
      </dgm:t>
    </dgm:pt>
    <dgm:pt modelId="{2184A49C-DF86-4471-BE6D-83A8D4B23CAE}" type="sibTrans" cxnId="{F22EB0FF-F9EF-4536-9144-F5DDDF2B0F4F}">
      <dgm:prSet/>
      <dgm:spPr/>
      <dgm:t>
        <a:bodyPr/>
        <a:lstStyle/>
        <a:p>
          <a:endParaRPr lang="en-US"/>
        </a:p>
      </dgm:t>
    </dgm:pt>
    <dgm:pt modelId="{CEC2A678-61D5-4E5F-8758-3C667D419B48}" type="pres">
      <dgm:prSet presAssocID="{5CD7D2F0-ADF4-41B3-87C0-180C5008A568}" presName="root" presStyleCnt="0">
        <dgm:presLayoutVars>
          <dgm:dir/>
          <dgm:resizeHandles val="exact"/>
        </dgm:presLayoutVars>
      </dgm:prSet>
      <dgm:spPr/>
    </dgm:pt>
    <dgm:pt modelId="{458825CC-F91C-4278-B50C-603978CFCE4C}" type="pres">
      <dgm:prSet presAssocID="{8273FAB8-4C49-4B2A-B601-81EE6C0BDB5C}" presName="compNode" presStyleCnt="0"/>
      <dgm:spPr/>
    </dgm:pt>
    <dgm:pt modelId="{3ADC418D-6214-4AB9-9C0B-AA8A7F70166C}" type="pres">
      <dgm:prSet presAssocID="{8273FAB8-4C49-4B2A-B601-81EE6C0BDB5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FAD8C54-E3B7-438F-8DDA-52EB46F6678B}" type="pres">
      <dgm:prSet presAssocID="{8273FAB8-4C49-4B2A-B601-81EE6C0BDB5C}" presName="spaceRect" presStyleCnt="0"/>
      <dgm:spPr/>
    </dgm:pt>
    <dgm:pt modelId="{6CB5A7FB-6B5A-4934-8BEE-6A9F74C6775B}" type="pres">
      <dgm:prSet presAssocID="{8273FAB8-4C49-4B2A-B601-81EE6C0BDB5C}" presName="textRect" presStyleLbl="revTx" presStyleIdx="0" presStyleCnt="4">
        <dgm:presLayoutVars>
          <dgm:chMax val="1"/>
          <dgm:chPref val="1"/>
        </dgm:presLayoutVars>
      </dgm:prSet>
      <dgm:spPr/>
    </dgm:pt>
    <dgm:pt modelId="{8732921E-174B-4A64-902D-E9FF19BADF64}" type="pres">
      <dgm:prSet presAssocID="{4AAC3B2A-90ED-42FE-A25B-B4B12F161EC1}" presName="sibTrans" presStyleCnt="0"/>
      <dgm:spPr/>
    </dgm:pt>
    <dgm:pt modelId="{21F08321-CF78-4AD2-8EA0-1B07100C169E}" type="pres">
      <dgm:prSet presAssocID="{DD3E9F5C-2BCD-4FF9-BCD4-1E7C4828DB15}" presName="compNode" presStyleCnt="0"/>
      <dgm:spPr/>
    </dgm:pt>
    <dgm:pt modelId="{D9FBA194-567C-451C-8C48-6B59A0BE34EA}" type="pres">
      <dgm:prSet presAssocID="{DD3E9F5C-2BCD-4FF9-BCD4-1E7C4828DB1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9AD9B26-4280-4EEE-99E5-FEED3C997693}" type="pres">
      <dgm:prSet presAssocID="{DD3E9F5C-2BCD-4FF9-BCD4-1E7C4828DB15}" presName="spaceRect" presStyleCnt="0"/>
      <dgm:spPr/>
    </dgm:pt>
    <dgm:pt modelId="{F4B1D3AC-3A8F-44AF-ACDE-57874D2AF60F}" type="pres">
      <dgm:prSet presAssocID="{DD3E9F5C-2BCD-4FF9-BCD4-1E7C4828DB15}" presName="textRect" presStyleLbl="revTx" presStyleIdx="1" presStyleCnt="4">
        <dgm:presLayoutVars>
          <dgm:chMax val="1"/>
          <dgm:chPref val="1"/>
        </dgm:presLayoutVars>
      </dgm:prSet>
      <dgm:spPr/>
    </dgm:pt>
    <dgm:pt modelId="{FB70AA42-7B4D-4134-8C18-A3D6AA87E33E}" type="pres">
      <dgm:prSet presAssocID="{4A24A2CB-4266-409B-AFED-F5330B0EEF41}" presName="sibTrans" presStyleCnt="0"/>
      <dgm:spPr/>
    </dgm:pt>
    <dgm:pt modelId="{5415376B-035A-4F10-BE77-BCDD720FE20D}" type="pres">
      <dgm:prSet presAssocID="{118C197D-E57F-4142-AC32-24D96E297435}" presName="compNode" presStyleCnt="0"/>
      <dgm:spPr/>
    </dgm:pt>
    <dgm:pt modelId="{7C465110-0EE1-4899-A097-CA3F816E868C}" type="pres">
      <dgm:prSet presAssocID="{118C197D-E57F-4142-AC32-24D96E29743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rnelė"/>
        </a:ext>
      </dgm:extLst>
    </dgm:pt>
    <dgm:pt modelId="{3B961729-1180-4F96-94FE-B0185D6286A3}" type="pres">
      <dgm:prSet presAssocID="{118C197D-E57F-4142-AC32-24D96E297435}" presName="spaceRect" presStyleCnt="0"/>
      <dgm:spPr/>
    </dgm:pt>
    <dgm:pt modelId="{7EE5E9CB-C1A0-4839-801A-D8774C3EB56F}" type="pres">
      <dgm:prSet presAssocID="{118C197D-E57F-4142-AC32-24D96E297435}" presName="textRect" presStyleLbl="revTx" presStyleIdx="2" presStyleCnt="4">
        <dgm:presLayoutVars>
          <dgm:chMax val="1"/>
          <dgm:chPref val="1"/>
        </dgm:presLayoutVars>
      </dgm:prSet>
      <dgm:spPr/>
    </dgm:pt>
    <dgm:pt modelId="{25E452C1-698F-40AC-BE24-0B380E41A656}" type="pres">
      <dgm:prSet presAssocID="{315063A4-C602-4A79-951A-B6874A8BCFCC}" presName="sibTrans" presStyleCnt="0"/>
      <dgm:spPr/>
    </dgm:pt>
    <dgm:pt modelId="{8BEB3398-242F-45D4-B9CF-3D8B9E0DF519}" type="pres">
      <dgm:prSet presAssocID="{2D692296-F0DA-46CA-A497-14558CAC8C59}" presName="compNode" presStyleCnt="0"/>
      <dgm:spPr/>
    </dgm:pt>
    <dgm:pt modelId="{4FD4402D-A587-41D3-A496-E15C91A01ECB}" type="pres">
      <dgm:prSet presAssocID="{2D692296-F0DA-46CA-A497-14558CAC8C5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amas"/>
        </a:ext>
      </dgm:extLst>
    </dgm:pt>
    <dgm:pt modelId="{ADB87FEB-8D36-4404-B146-0B69D249DCB9}" type="pres">
      <dgm:prSet presAssocID="{2D692296-F0DA-46CA-A497-14558CAC8C59}" presName="spaceRect" presStyleCnt="0"/>
      <dgm:spPr/>
    </dgm:pt>
    <dgm:pt modelId="{7742D714-126E-4598-8983-7E7AD3461870}" type="pres">
      <dgm:prSet presAssocID="{2D692296-F0DA-46CA-A497-14558CAC8C5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D19B910-725F-4348-A4ED-F7D4AD8FE06C}" type="presOf" srcId="{DD3E9F5C-2BCD-4FF9-BCD4-1E7C4828DB15}" destId="{F4B1D3AC-3A8F-44AF-ACDE-57874D2AF60F}" srcOrd="0" destOrd="0" presId="urn:microsoft.com/office/officeart/2018/2/layout/IconLabelList"/>
    <dgm:cxn modelId="{DFCE1B2A-2C01-4812-B37B-C7B3FAFD1AE4}" type="presOf" srcId="{5CD7D2F0-ADF4-41B3-87C0-180C5008A568}" destId="{CEC2A678-61D5-4E5F-8758-3C667D419B48}" srcOrd="0" destOrd="0" presId="urn:microsoft.com/office/officeart/2018/2/layout/IconLabelList"/>
    <dgm:cxn modelId="{931B456A-E73D-45DB-9297-389BC3C801FA}" srcId="{5CD7D2F0-ADF4-41B3-87C0-180C5008A568}" destId="{DD3E9F5C-2BCD-4FF9-BCD4-1E7C4828DB15}" srcOrd="1" destOrd="0" parTransId="{DC13522C-51A2-416D-A7CA-9A888292C7F9}" sibTransId="{4A24A2CB-4266-409B-AFED-F5330B0EEF41}"/>
    <dgm:cxn modelId="{5467F3A8-1245-499D-831F-111FFEFDAA81}" srcId="{5CD7D2F0-ADF4-41B3-87C0-180C5008A568}" destId="{8273FAB8-4C49-4B2A-B601-81EE6C0BDB5C}" srcOrd="0" destOrd="0" parTransId="{227E668D-ADEA-4A05-923A-D70B0676EED9}" sibTransId="{4AAC3B2A-90ED-42FE-A25B-B4B12F161EC1}"/>
    <dgm:cxn modelId="{FC8937D3-8FA6-4C1C-93A9-B2F56A0F2B50}" type="presOf" srcId="{8273FAB8-4C49-4B2A-B601-81EE6C0BDB5C}" destId="{6CB5A7FB-6B5A-4934-8BEE-6A9F74C6775B}" srcOrd="0" destOrd="0" presId="urn:microsoft.com/office/officeart/2018/2/layout/IconLabelList"/>
    <dgm:cxn modelId="{002F63DA-F8C8-429D-9D31-B061E76A92AF}" srcId="{5CD7D2F0-ADF4-41B3-87C0-180C5008A568}" destId="{118C197D-E57F-4142-AC32-24D96E297435}" srcOrd="2" destOrd="0" parTransId="{22BFA6D9-EBF4-4F5B-9105-B6CC00749C9D}" sibTransId="{315063A4-C602-4A79-951A-B6874A8BCFCC}"/>
    <dgm:cxn modelId="{E5DC8BE8-D0C4-475D-9E84-E60811981762}" type="presOf" srcId="{2D692296-F0DA-46CA-A497-14558CAC8C59}" destId="{7742D714-126E-4598-8983-7E7AD3461870}" srcOrd="0" destOrd="0" presId="urn:microsoft.com/office/officeart/2018/2/layout/IconLabelList"/>
    <dgm:cxn modelId="{04938CEC-E7E6-4579-9F15-45BD60FDF7F3}" type="presOf" srcId="{118C197D-E57F-4142-AC32-24D96E297435}" destId="{7EE5E9CB-C1A0-4839-801A-D8774C3EB56F}" srcOrd="0" destOrd="0" presId="urn:microsoft.com/office/officeart/2018/2/layout/IconLabelList"/>
    <dgm:cxn modelId="{F22EB0FF-F9EF-4536-9144-F5DDDF2B0F4F}" srcId="{5CD7D2F0-ADF4-41B3-87C0-180C5008A568}" destId="{2D692296-F0DA-46CA-A497-14558CAC8C59}" srcOrd="3" destOrd="0" parTransId="{FA0D116D-F3B7-4618-AE25-6A1A7A836646}" sibTransId="{2184A49C-DF86-4471-BE6D-83A8D4B23CAE}"/>
    <dgm:cxn modelId="{912CC665-6587-4900-A1A0-9C3D5E61365B}" type="presParOf" srcId="{CEC2A678-61D5-4E5F-8758-3C667D419B48}" destId="{458825CC-F91C-4278-B50C-603978CFCE4C}" srcOrd="0" destOrd="0" presId="urn:microsoft.com/office/officeart/2018/2/layout/IconLabelList"/>
    <dgm:cxn modelId="{3F95883B-0168-4707-BB33-50DF2BCF5794}" type="presParOf" srcId="{458825CC-F91C-4278-B50C-603978CFCE4C}" destId="{3ADC418D-6214-4AB9-9C0B-AA8A7F70166C}" srcOrd="0" destOrd="0" presId="urn:microsoft.com/office/officeart/2018/2/layout/IconLabelList"/>
    <dgm:cxn modelId="{89EEE9DD-79D4-455D-9B88-FC928C606BE3}" type="presParOf" srcId="{458825CC-F91C-4278-B50C-603978CFCE4C}" destId="{7FAD8C54-E3B7-438F-8DDA-52EB46F6678B}" srcOrd="1" destOrd="0" presId="urn:microsoft.com/office/officeart/2018/2/layout/IconLabelList"/>
    <dgm:cxn modelId="{77D3AA3C-74F8-4158-92C2-45A2A9505356}" type="presParOf" srcId="{458825CC-F91C-4278-B50C-603978CFCE4C}" destId="{6CB5A7FB-6B5A-4934-8BEE-6A9F74C6775B}" srcOrd="2" destOrd="0" presId="urn:microsoft.com/office/officeart/2018/2/layout/IconLabelList"/>
    <dgm:cxn modelId="{D3F49983-46BE-488B-887C-47CD2907EEE8}" type="presParOf" srcId="{CEC2A678-61D5-4E5F-8758-3C667D419B48}" destId="{8732921E-174B-4A64-902D-E9FF19BADF64}" srcOrd="1" destOrd="0" presId="urn:microsoft.com/office/officeart/2018/2/layout/IconLabelList"/>
    <dgm:cxn modelId="{2E5C4FF9-EA7A-4FD8-A2F9-4161D4802A5C}" type="presParOf" srcId="{CEC2A678-61D5-4E5F-8758-3C667D419B48}" destId="{21F08321-CF78-4AD2-8EA0-1B07100C169E}" srcOrd="2" destOrd="0" presId="urn:microsoft.com/office/officeart/2018/2/layout/IconLabelList"/>
    <dgm:cxn modelId="{F8BB015F-C271-4107-8CFE-9F7B12181403}" type="presParOf" srcId="{21F08321-CF78-4AD2-8EA0-1B07100C169E}" destId="{D9FBA194-567C-451C-8C48-6B59A0BE34EA}" srcOrd="0" destOrd="0" presId="urn:microsoft.com/office/officeart/2018/2/layout/IconLabelList"/>
    <dgm:cxn modelId="{991A68BD-FBDC-4207-AEF5-42B4ECB71969}" type="presParOf" srcId="{21F08321-CF78-4AD2-8EA0-1B07100C169E}" destId="{59AD9B26-4280-4EEE-99E5-FEED3C997693}" srcOrd="1" destOrd="0" presId="urn:microsoft.com/office/officeart/2018/2/layout/IconLabelList"/>
    <dgm:cxn modelId="{5009FA1C-378F-4F32-9F0C-0C33629FD9C1}" type="presParOf" srcId="{21F08321-CF78-4AD2-8EA0-1B07100C169E}" destId="{F4B1D3AC-3A8F-44AF-ACDE-57874D2AF60F}" srcOrd="2" destOrd="0" presId="urn:microsoft.com/office/officeart/2018/2/layout/IconLabelList"/>
    <dgm:cxn modelId="{F13DD385-27EE-4DBD-B808-95309CE2A5F5}" type="presParOf" srcId="{CEC2A678-61D5-4E5F-8758-3C667D419B48}" destId="{FB70AA42-7B4D-4134-8C18-A3D6AA87E33E}" srcOrd="3" destOrd="0" presId="urn:microsoft.com/office/officeart/2018/2/layout/IconLabelList"/>
    <dgm:cxn modelId="{72B2A9FE-084E-4FCE-AC64-B717AC196501}" type="presParOf" srcId="{CEC2A678-61D5-4E5F-8758-3C667D419B48}" destId="{5415376B-035A-4F10-BE77-BCDD720FE20D}" srcOrd="4" destOrd="0" presId="urn:microsoft.com/office/officeart/2018/2/layout/IconLabelList"/>
    <dgm:cxn modelId="{B001895E-9B9F-4AC2-A6EC-70DC60F71DFD}" type="presParOf" srcId="{5415376B-035A-4F10-BE77-BCDD720FE20D}" destId="{7C465110-0EE1-4899-A097-CA3F816E868C}" srcOrd="0" destOrd="0" presId="urn:microsoft.com/office/officeart/2018/2/layout/IconLabelList"/>
    <dgm:cxn modelId="{298CE487-CD2E-4622-A965-DD1E78E0E121}" type="presParOf" srcId="{5415376B-035A-4F10-BE77-BCDD720FE20D}" destId="{3B961729-1180-4F96-94FE-B0185D6286A3}" srcOrd="1" destOrd="0" presId="urn:microsoft.com/office/officeart/2018/2/layout/IconLabelList"/>
    <dgm:cxn modelId="{125E282D-924B-41C2-957D-C4D6F3D01828}" type="presParOf" srcId="{5415376B-035A-4F10-BE77-BCDD720FE20D}" destId="{7EE5E9CB-C1A0-4839-801A-D8774C3EB56F}" srcOrd="2" destOrd="0" presId="urn:microsoft.com/office/officeart/2018/2/layout/IconLabelList"/>
    <dgm:cxn modelId="{221778D2-4A15-4291-9E5C-8BA602D196E9}" type="presParOf" srcId="{CEC2A678-61D5-4E5F-8758-3C667D419B48}" destId="{25E452C1-698F-40AC-BE24-0B380E41A656}" srcOrd="5" destOrd="0" presId="urn:microsoft.com/office/officeart/2018/2/layout/IconLabelList"/>
    <dgm:cxn modelId="{AEE00C61-FB88-4F7C-953A-A3C348DE6156}" type="presParOf" srcId="{CEC2A678-61D5-4E5F-8758-3C667D419B48}" destId="{8BEB3398-242F-45D4-B9CF-3D8B9E0DF519}" srcOrd="6" destOrd="0" presId="urn:microsoft.com/office/officeart/2018/2/layout/IconLabelList"/>
    <dgm:cxn modelId="{A01844FB-1432-432E-B99E-1FEB008CE170}" type="presParOf" srcId="{8BEB3398-242F-45D4-B9CF-3D8B9E0DF519}" destId="{4FD4402D-A587-41D3-A496-E15C91A01ECB}" srcOrd="0" destOrd="0" presId="urn:microsoft.com/office/officeart/2018/2/layout/IconLabelList"/>
    <dgm:cxn modelId="{29D1A639-D276-4DDF-90AE-9F201F6AC518}" type="presParOf" srcId="{8BEB3398-242F-45D4-B9CF-3D8B9E0DF519}" destId="{ADB87FEB-8D36-4404-B146-0B69D249DCB9}" srcOrd="1" destOrd="0" presId="urn:microsoft.com/office/officeart/2018/2/layout/IconLabelList"/>
    <dgm:cxn modelId="{90A0CDF4-8797-47A5-B2B2-4E307C9C5A92}" type="presParOf" srcId="{8BEB3398-242F-45D4-B9CF-3D8B9E0DF519}" destId="{7742D714-126E-4598-8983-7E7AD346187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DDB735-643A-458D-83B8-E4921AF289D7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AE4C291-AE59-4C9A-A060-6BAFB014DFA4}">
      <dgm:prSet/>
      <dgm:spPr/>
      <dgm:t>
        <a:bodyPr/>
        <a:lstStyle/>
        <a:p>
          <a:r>
            <a:rPr lang="en-US"/>
            <a:t>Fast Fashion &amp; Consumerism</a:t>
          </a:r>
        </a:p>
      </dgm:t>
    </dgm:pt>
    <dgm:pt modelId="{4865F0B8-E7C7-4FB6-AE43-9A7915FA9B45}" type="parTrans" cxnId="{A601D599-F194-4684-B6A5-6D27A308A6C0}">
      <dgm:prSet/>
      <dgm:spPr/>
      <dgm:t>
        <a:bodyPr/>
        <a:lstStyle/>
        <a:p>
          <a:endParaRPr lang="en-US"/>
        </a:p>
      </dgm:t>
    </dgm:pt>
    <dgm:pt modelId="{FC12D18B-CB8F-4344-AB9E-C40ECFE5A4CF}" type="sibTrans" cxnId="{A601D599-F194-4684-B6A5-6D27A308A6C0}">
      <dgm:prSet/>
      <dgm:spPr/>
      <dgm:t>
        <a:bodyPr/>
        <a:lstStyle/>
        <a:p>
          <a:endParaRPr lang="en-US"/>
        </a:p>
      </dgm:t>
    </dgm:pt>
    <dgm:pt modelId="{31889D72-21B8-4EBC-A993-442FD802F800}">
      <dgm:prSet/>
      <dgm:spPr/>
      <dgm:t>
        <a:bodyPr/>
        <a:lstStyle/>
        <a:p>
          <a:r>
            <a:rPr lang="en-US"/>
            <a:t>Microplastics &amp; Traceability</a:t>
          </a:r>
        </a:p>
      </dgm:t>
    </dgm:pt>
    <dgm:pt modelId="{2BA19181-1911-43DE-8385-71A3087C2B6C}" type="parTrans" cxnId="{C36FB429-0D8F-4E94-A5E7-FE78CD471532}">
      <dgm:prSet/>
      <dgm:spPr/>
      <dgm:t>
        <a:bodyPr/>
        <a:lstStyle/>
        <a:p>
          <a:endParaRPr lang="en-US"/>
        </a:p>
      </dgm:t>
    </dgm:pt>
    <dgm:pt modelId="{1A8AAC75-1247-4466-AD6D-F64CA8234DE0}" type="sibTrans" cxnId="{C36FB429-0D8F-4E94-A5E7-FE78CD471532}">
      <dgm:prSet/>
      <dgm:spPr/>
      <dgm:t>
        <a:bodyPr/>
        <a:lstStyle/>
        <a:p>
          <a:endParaRPr lang="en-US"/>
        </a:p>
      </dgm:t>
    </dgm:pt>
    <dgm:pt modelId="{7BA71A71-6C16-42E0-BCD6-41BEF5A2226F}">
      <dgm:prSet/>
      <dgm:spPr/>
      <dgm:t>
        <a:bodyPr/>
        <a:lstStyle/>
        <a:p>
          <a:r>
            <a:rPr lang="en-US"/>
            <a:t>Upcycling vs. Downcycling</a:t>
          </a:r>
        </a:p>
      </dgm:t>
    </dgm:pt>
    <dgm:pt modelId="{F8D5E845-8579-4BE8-98D5-8CE4BC0042E3}" type="parTrans" cxnId="{5A097006-A8FD-4938-BAFF-C9D2CF931DDC}">
      <dgm:prSet/>
      <dgm:spPr/>
      <dgm:t>
        <a:bodyPr/>
        <a:lstStyle/>
        <a:p>
          <a:endParaRPr lang="en-US"/>
        </a:p>
      </dgm:t>
    </dgm:pt>
    <dgm:pt modelId="{F9EDE637-2D82-41A4-8D04-9736802EA434}" type="sibTrans" cxnId="{5A097006-A8FD-4938-BAFF-C9D2CF931DDC}">
      <dgm:prSet/>
      <dgm:spPr/>
      <dgm:t>
        <a:bodyPr/>
        <a:lstStyle/>
        <a:p>
          <a:endParaRPr lang="en-US"/>
        </a:p>
      </dgm:t>
    </dgm:pt>
    <dgm:pt modelId="{98AFFCE7-1922-4F8A-B877-C2FA9A92674B}">
      <dgm:prSet/>
      <dgm:spPr/>
      <dgm:t>
        <a:bodyPr/>
        <a:lstStyle/>
        <a:p>
          <a:r>
            <a:rPr lang="en-US"/>
            <a:t>Greenwashing &amp; Greenhushing</a:t>
          </a:r>
        </a:p>
      </dgm:t>
    </dgm:pt>
    <dgm:pt modelId="{70B1921A-13F9-402B-B7F9-80F03F64632F}" type="parTrans" cxnId="{86ED397A-5061-4A75-BA4E-9523C21A199F}">
      <dgm:prSet/>
      <dgm:spPr/>
      <dgm:t>
        <a:bodyPr/>
        <a:lstStyle/>
        <a:p>
          <a:endParaRPr lang="en-US"/>
        </a:p>
      </dgm:t>
    </dgm:pt>
    <dgm:pt modelId="{DED6D6CC-3EDC-47F9-B07B-A44065A02421}" type="sibTrans" cxnId="{86ED397A-5061-4A75-BA4E-9523C21A199F}">
      <dgm:prSet/>
      <dgm:spPr/>
      <dgm:t>
        <a:bodyPr/>
        <a:lstStyle/>
        <a:p>
          <a:endParaRPr lang="en-US"/>
        </a:p>
      </dgm:t>
    </dgm:pt>
    <dgm:pt modelId="{6C4879E5-1B98-46C3-BB8B-832B7E699562}">
      <dgm:prSet/>
      <dgm:spPr/>
      <dgm:t>
        <a:bodyPr/>
        <a:lstStyle/>
        <a:p>
          <a:r>
            <a:rPr lang="en-US"/>
            <a:t>Permaculture &amp; Cradle-to-Cradle</a:t>
          </a:r>
        </a:p>
      </dgm:t>
    </dgm:pt>
    <dgm:pt modelId="{AB1C0714-6190-43FE-86D4-8FC7A02CB1A2}" type="parTrans" cxnId="{C51B989E-6B38-4FD9-AF0B-86CB394E186B}">
      <dgm:prSet/>
      <dgm:spPr/>
      <dgm:t>
        <a:bodyPr/>
        <a:lstStyle/>
        <a:p>
          <a:endParaRPr lang="en-US"/>
        </a:p>
      </dgm:t>
    </dgm:pt>
    <dgm:pt modelId="{97442364-2A07-49B0-9FBD-BD6050C27606}" type="sibTrans" cxnId="{C51B989E-6B38-4FD9-AF0B-86CB394E186B}">
      <dgm:prSet/>
      <dgm:spPr/>
      <dgm:t>
        <a:bodyPr/>
        <a:lstStyle/>
        <a:p>
          <a:endParaRPr lang="en-US"/>
        </a:p>
      </dgm:t>
    </dgm:pt>
    <dgm:pt modelId="{C2C87F4E-9151-47B9-9A50-541F3332DE80}" type="pres">
      <dgm:prSet presAssocID="{ADDDB735-643A-458D-83B8-E4921AF289D7}" presName="diagram" presStyleCnt="0">
        <dgm:presLayoutVars>
          <dgm:dir/>
          <dgm:resizeHandles val="exact"/>
        </dgm:presLayoutVars>
      </dgm:prSet>
      <dgm:spPr/>
    </dgm:pt>
    <dgm:pt modelId="{B135B1A8-FBB0-4F08-990C-9817CE550C5B}" type="pres">
      <dgm:prSet presAssocID="{CAE4C291-AE59-4C9A-A060-6BAFB014DFA4}" presName="node" presStyleLbl="node1" presStyleIdx="0" presStyleCnt="5">
        <dgm:presLayoutVars>
          <dgm:bulletEnabled val="1"/>
        </dgm:presLayoutVars>
      </dgm:prSet>
      <dgm:spPr/>
    </dgm:pt>
    <dgm:pt modelId="{30B412EB-9F0C-48E1-914C-0CBC963929B9}" type="pres">
      <dgm:prSet presAssocID="{FC12D18B-CB8F-4344-AB9E-C40ECFE5A4CF}" presName="sibTrans" presStyleCnt="0"/>
      <dgm:spPr/>
    </dgm:pt>
    <dgm:pt modelId="{3682E6D3-5F14-4638-86E6-EEE003283766}" type="pres">
      <dgm:prSet presAssocID="{31889D72-21B8-4EBC-A993-442FD802F800}" presName="node" presStyleLbl="node1" presStyleIdx="1" presStyleCnt="5">
        <dgm:presLayoutVars>
          <dgm:bulletEnabled val="1"/>
        </dgm:presLayoutVars>
      </dgm:prSet>
      <dgm:spPr/>
    </dgm:pt>
    <dgm:pt modelId="{ED0CD6D7-5F58-4381-97FF-C655A4F82103}" type="pres">
      <dgm:prSet presAssocID="{1A8AAC75-1247-4466-AD6D-F64CA8234DE0}" presName="sibTrans" presStyleCnt="0"/>
      <dgm:spPr/>
    </dgm:pt>
    <dgm:pt modelId="{DF33284E-4AD1-4F8D-871A-491E53DA64A8}" type="pres">
      <dgm:prSet presAssocID="{7BA71A71-6C16-42E0-BCD6-41BEF5A2226F}" presName="node" presStyleLbl="node1" presStyleIdx="2" presStyleCnt="5">
        <dgm:presLayoutVars>
          <dgm:bulletEnabled val="1"/>
        </dgm:presLayoutVars>
      </dgm:prSet>
      <dgm:spPr/>
    </dgm:pt>
    <dgm:pt modelId="{C748E762-DF5C-43B5-AFFF-2F5D3D94F363}" type="pres">
      <dgm:prSet presAssocID="{F9EDE637-2D82-41A4-8D04-9736802EA434}" presName="sibTrans" presStyleCnt="0"/>
      <dgm:spPr/>
    </dgm:pt>
    <dgm:pt modelId="{105632A3-1505-4DFD-A446-B72E0E97EFC0}" type="pres">
      <dgm:prSet presAssocID="{98AFFCE7-1922-4F8A-B877-C2FA9A92674B}" presName="node" presStyleLbl="node1" presStyleIdx="3" presStyleCnt="5">
        <dgm:presLayoutVars>
          <dgm:bulletEnabled val="1"/>
        </dgm:presLayoutVars>
      </dgm:prSet>
      <dgm:spPr/>
    </dgm:pt>
    <dgm:pt modelId="{EAD59B15-846A-46EC-97E7-987BAFDDCA83}" type="pres">
      <dgm:prSet presAssocID="{DED6D6CC-3EDC-47F9-B07B-A44065A02421}" presName="sibTrans" presStyleCnt="0"/>
      <dgm:spPr/>
    </dgm:pt>
    <dgm:pt modelId="{B7940B6D-3830-49CC-81CD-77EE8ECBCCFE}" type="pres">
      <dgm:prSet presAssocID="{6C4879E5-1B98-46C3-BB8B-832B7E699562}" presName="node" presStyleLbl="node1" presStyleIdx="4" presStyleCnt="5">
        <dgm:presLayoutVars>
          <dgm:bulletEnabled val="1"/>
        </dgm:presLayoutVars>
      </dgm:prSet>
      <dgm:spPr/>
    </dgm:pt>
  </dgm:ptLst>
  <dgm:cxnLst>
    <dgm:cxn modelId="{5A097006-A8FD-4938-BAFF-C9D2CF931DDC}" srcId="{ADDDB735-643A-458D-83B8-E4921AF289D7}" destId="{7BA71A71-6C16-42E0-BCD6-41BEF5A2226F}" srcOrd="2" destOrd="0" parTransId="{F8D5E845-8579-4BE8-98D5-8CE4BC0042E3}" sibTransId="{F9EDE637-2D82-41A4-8D04-9736802EA434}"/>
    <dgm:cxn modelId="{C36FB429-0D8F-4E94-A5E7-FE78CD471532}" srcId="{ADDDB735-643A-458D-83B8-E4921AF289D7}" destId="{31889D72-21B8-4EBC-A993-442FD802F800}" srcOrd="1" destOrd="0" parTransId="{2BA19181-1911-43DE-8385-71A3087C2B6C}" sibTransId="{1A8AAC75-1247-4466-AD6D-F64CA8234DE0}"/>
    <dgm:cxn modelId="{F1979443-D16E-4F8C-BF69-7016C18C6525}" type="presOf" srcId="{7BA71A71-6C16-42E0-BCD6-41BEF5A2226F}" destId="{DF33284E-4AD1-4F8D-871A-491E53DA64A8}" srcOrd="0" destOrd="0" presId="urn:microsoft.com/office/officeart/2005/8/layout/default"/>
    <dgm:cxn modelId="{58DC864A-4D36-47C6-9F35-AC0D13993195}" type="presOf" srcId="{31889D72-21B8-4EBC-A993-442FD802F800}" destId="{3682E6D3-5F14-4638-86E6-EEE003283766}" srcOrd="0" destOrd="0" presId="urn:microsoft.com/office/officeart/2005/8/layout/default"/>
    <dgm:cxn modelId="{FEE10450-9E72-4921-96B0-BD99C954CAA1}" type="presOf" srcId="{ADDDB735-643A-458D-83B8-E4921AF289D7}" destId="{C2C87F4E-9151-47B9-9A50-541F3332DE80}" srcOrd="0" destOrd="0" presId="urn:microsoft.com/office/officeart/2005/8/layout/default"/>
    <dgm:cxn modelId="{86ED397A-5061-4A75-BA4E-9523C21A199F}" srcId="{ADDDB735-643A-458D-83B8-E4921AF289D7}" destId="{98AFFCE7-1922-4F8A-B877-C2FA9A92674B}" srcOrd="3" destOrd="0" parTransId="{70B1921A-13F9-402B-B7F9-80F03F64632F}" sibTransId="{DED6D6CC-3EDC-47F9-B07B-A44065A02421}"/>
    <dgm:cxn modelId="{A601D599-F194-4684-B6A5-6D27A308A6C0}" srcId="{ADDDB735-643A-458D-83B8-E4921AF289D7}" destId="{CAE4C291-AE59-4C9A-A060-6BAFB014DFA4}" srcOrd="0" destOrd="0" parTransId="{4865F0B8-E7C7-4FB6-AE43-9A7915FA9B45}" sibTransId="{FC12D18B-CB8F-4344-AB9E-C40ECFE5A4CF}"/>
    <dgm:cxn modelId="{C51B989E-6B38-4FD9-AF0B-86CB394E186B}" srcId="{ADDDB735-643A-458D-83B8-E4921AF289D7}" destId="{6C4879E5-1B98-46C3-BB8B-832B7E699562}" srcOrd="4" destOrd="0" parTransId="{AB1C0714-6190-43FE-86D4-8FC7A02CB1A2}" sibTransId="{97442364-2A07-49B0-9FBD-BD6050C27606}"/>
    <dgm:cxn modelId="{A48B28BB-45CB-42D8-941F-CA8691F1048D}" type="presOf" srcId="{CAE4C291-AE59-4C9A-A060-6BAFB014DFA4}" destId="{B135B1A8-FBB0-4F08-990C-9817CE550C5B}" srcOrd="0" destOrd="0" presId="urn:microsoft.com/office/officeart/2005/8/layout/default"/>
    <dgm:cxn modelId="{508171BF-9FEA-441D-82ED-88B5D0405F36}" type="presOf" srcId="{6C4879E5-1B98-46C3-BB8B-832B7E699562}" destId="{B7940B6D-3830-49CC-81CD-77EE8ECBCCFE}" srcOrd="0" destOrd="0" presId="urn:microsoft.com/office/officeart/2005/8/layout/default"/>
    <dgm:cxn modelId="{4F19C5F4-32AD-4134-BA10-475365555787}" type="presOf" srcId="{98AFFCE7-1922-4F8A-B877-C2FA9A92674B}" destId="{105632A3-1505-4DFD-A446-B72E0E97EFC0}" srcOrd="0" destOrd="0" presId="urn:microsoft.com/office/officeart/2005/8/layout/default"/>
    <dgm:cxn modelId="{F347AF2D-E6EC-4824-AA18-799B35D37B70}" type="presParOf" srcId="{C2C87F4E-9151-47B9-9A50-541F3332DE80}" destId="{B135B1A8-FBB0-4F08-990C-9817CE550C5B}" srcOrd="0" destOrd="0" presId="urn:microsoft.com/office/officeart/2005/8/layout/default"/>
    <dgm:cxn modelId="{7BE5C32A-556F-41BD-AF97-50BC200FFA47}" type="presParOf" srcId="{C2C87F4E-9151-47B9-9A50-541F3332DE80}" destId="{30B412EB-9F0C-48E1-914C-0CBC963929B9}" srcOrd="1" destOrd="0" presId="urn:microsoft.com/office/officeart/2005/8/layout/default"/>
    <dgm:cxn modelId="{08E1B701-692C-4C0E-A728-4A600B92188D}" type="presParOf" srcId="{C2C87F4E-9151-47B9-9A50-541F3332DE80}" destId="{3682E6D3-5F14-4638-86E6-EEE003283766}" srcOrd="2" destOrd="0" presId="urn:microsoft.com/office/officeart/2005/8/layout/default"/>
    <dgm:cxn modelId="{3593D71C-04FE-450B-892A-E0C7F44AA4DC}" type="presParOf" srcId="{C2C87F4E-9151-47B9-9A50-541F3332DE80}" destId="{ED0CD6D7-5F58-4381-97FF-C655A4F82103}" srcOrd="3" destOrd="0" presId="urn:microsoft.com/office/officeart/2005/8/layout/default"/>
    <dgm:cxn modelId="{4DB49A9B-2D72-4C2E-B963-096370E38BD5}" type="presParOf" srcId="{C2C87F4E-9151-47B9-9A50-541F3332DE80}" destId="{DF33284E-4AD1-4F8D-871A-491E53DA64A8}" srcOrd="4" destOrd="0" presId="urn:microsoft.com/office/officeart/2005/8/layout/default"/>
    <dgm:cxn modelId="{407EB7CA-769E-408B-811A-B74A8EF308D4}" type="presParOf" srcId="{C2C87F4E-9151-47B9-9A50-541F3332DE80}" destId="{C748E762-DF5C-43B5-AFFF-2F5D3D94F363}" srcOrd="5" destOrd="0" presId="urn:microsoft.com/office/officeart/2005/8/layout/default"/>
    <dgm:cxn modelId="{CDD7D22D-B2C7-4C60-A9AB-88B30FC5D8AA}" type="presParOf" srcId="{C2C87F4E-9151-47B9-9A50-541F3332DE80}" destId="{105632A3-1505-4DFD-A446-B72E0E97EFC0}" srcOrd="6" destOrd="0" presId="urn:microsoft.com/office/officeart/2005/8/layout/default"/>
    <dgm:cxn modelId="{F0921652-00A2-4C1B-AFBE-03895AF7F3C4}" type="presParOf" srcId="{C2C87F4E-9151-47B9-9A50-541F3332DE80}" destId="{EAD59B15-846A-46EC-97E7-987BAFDDCA83}" srcOrd="7" destOrd="0" presId="urn:microsoft.com/office/officeart/2005/8/layout/default"/>
    <dgm:cxn modelId="{0EFAE6D8-5DD9-44F2-85C4-56D859A77D29}" type="presParOf" srcId="{C2C87F4E-9151-47B9-9A50-541F3332DE80}" destId="{B7940B6D-3830-49CC-81CD-77EE8ECBCCF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D02AB5-D326-4BE8-902E-C841BFC681F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2E5FD54-378A-442F-9B4B-EACABBE5557E}">
      <dgm:prSet/>
      <dgm:spPr/>
      <dgm:t>
        <a:bodyPr/>
        <a:lstStyle/>
        <a:p>
          <a:r>
            <a:rPr lang="en-US"/>
            <a:t>Tasks for Primary, Lower Secondary, and Vocational students</a:t>
          </a:r>
        </a:p>
      </dgm:t>
    </dgm:pt>
    <dgm:pt modelId="{80F45D55-0324-4301-B6E3-23202C8FED02}" type="parTrans" cxnId="{E5C2F4B1-12D5-4BD7-ABFB-9436370BCB8C}">
      <dgm:prSet/>
      <dgm:spPr/>
      <dgm:t>
        <a:bodyPr/>
        <a:lstStyle/>
        <a:p>
          <a:endParaRPr lang="en-US"/>
        </a:p>
      </dgm:t>
    </dgm:pt>
    <dgm:pt modelId="{B0484287-6C14-4F74-9713-62E7553C72D2}" type="sibTrans" cxnId="{E5C2F4B1-12D5-4BD7-ABFB-9436370BCB8C}">
      <dgm:prSet/>
      <dgm:spPr/>
      <dgm:t>
        <a:bodyPr/>
        <a:lstStyle/>
        <a:p>
          <a:endParaRPr lang="en-US"/>
        </a:p>
      </dgm:t>
    </dgm:pt>
    <dgm:pt modelId="{1C9B43A0-61B4-45E6-8CEB-CD12EC38D311}">
      <dgm:prSet/>
      <dgm:spPr/>
      <dgm:t>
        <a:bodyPr/>
        <a:lstStyle/>
        <a:p>
          <a:r>
            <a:rPr lang="en-US"/>
            <a:t>SDG Board Game sample questions</a:t>
          </a:r>
        </a:p>
      </dgm:t>
    </dgm:pt>
    <dgm:pt modelId="{DCDD4BB3-2B2B-48B6-9176-ACA74C84E13A}" type="parTrans" cxnId="{2B2A0544-43ED-452F-887D-3EC230330C7F}">
      <dgm:prSet/>
      <dgm:spPr/>
      <dgm:t>
        <a:bodyPr/>
        <a:lstStyle/>
        <a:p>
          <a:endParaRPr lang="en-US"/>
        </a:p>
      </dgm:t>
    </dgm:pt>
    <dgm:pt modelId="{0BB0EFF8-3F45-49E3-86F9-E3AA7DED6B0D}" type="sibTrans" cxnId="{2B2A0544-43ED-452F-887D-3EC230330C7F}">
      <dgm:prSet/>
      <dgm:spPr/>
      <dgm:t>
        <a:bodyPr/>
        <a:lstStyle/>
        <a:p>
          <a:endParaRPr lang="en-US"/>
        </a:p>
      </dgm:t>
    </dgm:pt>
    <dgm:pt modelId="{ECA99AD6-7666-4103-8672-FE5E8C2634BF}" type="pres">
      <dgm:prSet presAssocID="{92D02AB5-D326-4BE8-902E-C841BFC681FC}" presName="root" presStyleCnt="0">
        <dgm:presLayoutVars>
          <dgm:dir/>
          <dgm:resizeHandles val="exact"/>
        </dgm:presLayoutVars>
      </dgm:prSet>
      <dgm:spPr/>
    </dgm:pt>
    <dgm:pt modelId="{E480DB12-FDFB-4B52-8561-D23B9EDA74EC}" type="pres">
      <dgm:prSet presAssocID="{52E5FD54-378A-442F-9B4B-EACABBE5557E}" presName="compNode" presStyleCnt="0"/>
      <dgm:spPr/>
    </dgm:pt>
    <dgm:pt modelId="{49D891BB-8B90-4BF9-87F0-E17E48E09693}" type="pres">
      <dgm:prSet presAssocID="{52E5FD54-378A-442F-9B4B-EACABBE5557E}" presName="bgRect" presStyleLbl="bgShp" presStyleIdx="0" presStyleCnt="2"/>
      <dgm:spPr/>
    </dgm:pt>
    <dgm:pt modelId="{A31D02A2-531B-4F8F-9655-2BADAAB0DD14}" type="pres">
      <dgm:prSet presAssocID="{52E5FD54-378A-442F-9B4B-EACABBE5557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77E949A9-FE5B-49ED-BB3F-46BA31B241B1}" type="pres">
      <dgm:prSet presAssocID="{52E5FD54-378A-442F-9B4B-EACABBE5557E}" presName="spaceRect" presStyleCnt="0"/>
      <dgm:spPr/>
    </dgm:pt>
    <dgm:pt modelId="{DE811E09-02EB-4C51-9D37-76DE3C72225E}" type="pres">
      <dgm:prSet presAssocID="{52E5FD54-378A-442F-9B4B-EACABBE5557E}" presName="parTx" presStyleLbl="revTx" presStyleIdx="0" presStyleCnt="2">
        <dgm:presLayoutVars>
          <dgm:chMax val="0"/>
          <dgm:chPref val="0"/>
        </dgm:presLayoutVars>
      </dgm:prSet>
      <dgm:spPr/>
    </dgm:pt>
    <dgm:pt modelId="{ACE74BE6-7C86-4D66-85BC-A869F529F30D}" type="pres">
      <dgm:prSet presAssocID="{B0484287-6C14-4F74-9713-62E7553C72D2}" presName="sibTrans" presStyleCnt="0"/>
      <dgm:spPr/>
    </dgm:pt>
    <dgm:pt modelId="{11606C57-9D7C-460B-AAB4-281108D990EB}" type="pres">
      <dgm:prSet presAssocID="{1C9B43A0-61B4-45E6-8CEB-CD12EC38D311}" presName="compNode" presStyleCnt="0"/>
      <dgm:spPr/>
    </dgm:pt>
    <dgm:pt modelId="{DBBBCCAB-59F5-491F-B665-BA45248D5A3B}" type="pres">
      <dgm:prSet presAssocID="{1C9B43A0-61B4-45E6-8CEB-CD12EC38D311}" presName="bgRect" presStyleLbl="bgShp" presStyleIdx="1" presStyleCnt="2"/>
      <dgm:spPr/>
    </dgm:pt>
    <dgm:pt modelId="{270891CB-1CED-4A8C-AC77-292B89E19E1F}" type="pres">
      <dgm:prSet presAssocID="{1C9B43A0-61B4-45E6-8CEB-CD12EC38D31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A3860F3B-5C27-4610-82E0-8408A806A1E8}" type="pres">
      <dgm:prSet presAssocID="{1C9B43A0-61B4-45E6-8CEB-CD12EC38D311}" presName="spaceRect" presStyleCnt="0"/>
      <dgm:spPr/>
    </dgm:pt>
    <dgm:pt modelId="{4C26FCD9-8F08-48AB-B8C6-9215DBEEFEA5}" type="pres">
      <dgm:prSet presAssocID="{1C9B43A0-61B4-45E6-8CEB-CD12EC38D31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B2A0544-43ED-452F-887D-3EC230330C7F}" srcId="{92D02AB5-D326-4BE8-902E-C841BFC681FC}" destId="{1C9B43A0-61B4-45E6-8CEB-CD12EC38D311}" srcOrd="1" destOrd="0" parTransId="{DCDD4BB3-2B2B-48B6-9176-ACA74C84E13A}" sibTransId="{0BB0EFF8-3F45-49E3-86F9-E3AA7DED6B0D}"/>
    <dgm:cxn modelId="{947D3675-9356-4291-9AF0-ACEA2A8AD55C}" type="presOf" srcId="{92D02AB5-D326-4BE8-902E-C841BFC681FC}" destId="{ECA99AD6-7666-4103-8672-FE5E8C2634BF}" srcOrd="0" destOrd="0" presId="urn:microsoft.com/office/officeart/2018/2/layout/IconVerticalSolidList"/>
    <dgm:cxn modelId="{EE5F149D-E764-46FB-B5F5-F87C7BAA0001}" type="presOf" srcId="{1C9B43A0-61B4-45E6-8CEB-CD12EC38D311}" destId="{4C26FCD9-8F08-48AB-B8C6-9215DBEEFEA5}" srcOrd="0" destOrd="0" presId="urn:microsoft.com/office/officeart/2018/2/layout/IconVerticalSolidList"/>
    <dgm:cxn modelId="{E5C2F4B1-12D5-4BD7-ABFB-9436370BCB8C}" srcId="{92D02AB5-D326-4BE8-902E-C841BFC681FC}" destId="{52E5FD54-378A-442F-9B4B-EACABBE5557E}" srcOrd="0" destOrd="0" parTransId="{80F45D55-0324-4301-B6E3-23202C8FED02}" sibTransId="{B0484287-6C14-4F74-9713-62E7553C72D2}"/>
    <dgm:cxn modelId="{68DFE8D7-F411-4BDE-8823-EBD56E7D5BD0}" type="presOf" srcId="{52E5FD54-378A-442F-9B4B-EACABBE5557E}" destId="{DE811E09-02EB-4C51-9D37-76DE3C72225E}" srcOrd="0" destOrd="0" presId="urn:microsoft.com/office/officeart/2018/2/layout/IconVerticalSolidList"/>
    <dgm:cxn modelId="{507E6E67-8FA7-494A-B814-030DC73DE231}" type="presParOf" srcId="{ECA99AD6-7666-4103-8672-FE5E8C2634BF}" destId="{E480DB12-FDFB-4B52-8561-D23B9EDA74EC}" srcOrd="0" destOrd="0" presId="urn:microsoft.com/office/officeart/2018/2/layout/IconVerticalSolidList"/>
    <dgm:cxn modelId="{E4D99EC4-3816-4473-982D-2B68BF1BBF05}" type="presParOf" srcId="{E480DB12-FDFB-4B52-8561-D23B9EDA74EC}" destId="{49D891BB-8B90-4BF9-87F0-E17E48E09693}" srcOrd="0" destOrd="0" presId="urn:microsoft.com/office/officeart/2018/2/layout/IconVerticalSolidList"/>
    <dgm:cxn modelId="{E86586A9-CBA2-4821-8331-E5DFBDFD7C02}" type="presParOf" srcId="{E480DB12-FDFB-4B52-8561-D23B9EDA74EC}" destId="{A31D02A2-531B-4F8F-9655-2BADAAB0DD14}" srcOrd="1" destOrd="0" presId="urn:microsoft.com/office/officeart/2018/2/layout/IconVerticalSolidList"/>
    <dgm:cxn modelId="{D95CD1E7-4425-4EAE-8AE1-F99B9A590B9E}" type="presParOf" srcId="{E480DB12-FDFB-4B52-8561-D23B9EDA74EC}" destId="{77E949A9-FE5B-49ED-BB3F-46BA31B241B1}" srcOrd="2" destOrd="0" presId="urn:microsoft.com/office/officeart/2018/2/layout/IconVerticalSolidList"/>
    <dgm:cxn modelId="{3DD46AAF-5665-4FDF-A3F9-54F6304E1902}" type="presParOf" srcId="{E480DB12-FDFB-4B52-8561-D23B9EDA74EC}" destId="{DE811E09-02EB-4C51-9D37-76DE3C72225E}" srcOrd="3" destOrd="0" presId="urn:microsoft.com/office/officeart/2018/2/layout/IconVerticalSolidList"/>
    <dgm:cxn modelId="{3BCE1C2D-DC49-40D4-A5BB-A7AE4F98E968}" type="presParOf" srcId="{ECA99AD6-7666-4103-8672-FE5E8C2634BF}" destId="{ACE74BE6-7C86-4D66-85BC-A869F529F30D}" srcOrd="1" destOrd="0" presId="urn:microsoft.com/office/officeart/2018/2/layout/IconVerticalSolidList"/>
    <dgm:cxn modelId="{33859629-E023-4EC1-AC2E-54EB6CEA962C}" type="presParOf" srcId="{ECA99AD6-7666-4103-8672-FE5E8C2634BF}" destId="{11606C57-9D7C-460B-AAB4-281108D990EB}" srcOrd="2" destOrd="0" presId="urn:microsoft.com/office/officeart/2018/2/layout/IconVerticalSolidList"/>
    <dgm:cxn modelId="{712882D0-B39C-4E69-B35C-89252735BE95}" type="presParOf" srcId="{11606C57-9D7C-460B-AAB4-281108D990EB}" destId="{DBBBCCAB-59F5-491F-B665-BA45248D5A3B}" srcOrd="0" destOrd="0" presId="urn:microsoft.com/office/officeart/2018/2/layout/IconVerticalSolidList"/>
    <dgm:cxn modelId="{F4F02768-B6DB-4EA8-B385-8FEF9A5A89F0}" type="presParOf" srcId="{11606C57-9D7C-460B-AAB4-281108D990EB}" destId="{270891CB-1CED-4A8C-AC77-292B89E19E1F}" srcOrd="1" destOrd="0" presId="urn:microsoft.com/office/officeart/2018/2/layout/IconVerticalSolidList"/>
    <dgm:cxn modelId="{79F27159-ED2E-42C2-A2FE-72689E294551}" type="presParOf" srcId="{11606C57-9D7C-460B-AAB4-281108D990EB}" destId="{A3860F3B-5C27-4610-82E0-8408A806A1E8}" srcOrd="2" destOrd="0" presId="urn:microsoft.com/office/officeart/2018/2/layout/IconVerticalSolidList"/>
    <dgm:cxn modelId="{6A2D7B5A-6D7C-4F7D-B655-349666D03842}" type="presParOf" srcId="{11606C57-9D7C-460B-AAB4-281108D990EB}" destId="{4C26FCD9-8F08-48AB-B8C6-9215DBEEFEA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4E7774-9063-496D-BD1A-44A1FE7E41B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9B359333-3825-449A-997A-F1330D02F89A}">
      <dgm:prSet/>
      <dgm:spPr/>
      <dgm:t>
        <a:bodyPr/>
        <a:lstStyle/>
        <a:p>
          <a:r>
            <a:rPr lang="en-US"/>
            <a:t>Herbal Oil Project </a:t>
          </a:r>
        </a:p>
      </dgm:t>
    </dgm:pt>
    <dgm:pt modelId="{FD906C19-5253-485D-BE2F-D42D66C9BC6F}" type="parTrans" cxnId="{C3E8211A-B47A-491F-A16A-1958B81EFE85}">
      <dgm:prSet/>
      <dgm:spPr/>
      <dgm:t>
        <a:bodyPr/>
        <a:lstStyle/>
        <a:p>
          <a:endParaRPr lang="en-US"/>
        </a:p>
      </dgm:t>
    </dgm:pt>
    <dgm:pt modelId="{48E8182C-1689-469E-B1EF-0AF1DF0A5D7E}" type="sibTrans" cxnId="{C3E8211A-B47A-491F-A16A-1958B81EFE85}">
      <dgm:prSet/>
      <dgm:spPr/>
      <dgm:t>
        <a:bodyPr/>
        <a:lstStyle/>
        <a:p>
          <a:endParaRPr lang="en-US"/>
        </a:p>
      </dgm:t>
    </dgm:pt>
    <dgm:pt modelId="{97818F3F-2F46-4E49-B014-109D6A5EEC45}">
      <dgm:prSet/>
      <dgm:spPr/>
      <dgm:t>
        <a:bodyPr/>
        <a:lstStyle/>
        <a:p>
          <a:r>
            <a:rPr lang="en-US"/>
            <a:t>SDG Posters &amp; Banners </a:t>
          </a:r>
        </a:p>
      </dgm:t>
    </dgm:pt>
    <dgm:pt modelId="{96D6411A-1BF6-4880-80D5-7E27AB2E103C}" type="parTrans" cxnId="{CA52C36B-5507-4FEE-94A7-9F3F47CA4B85}">
      <dgm:prSet/>
      <dgm:spPr/>
      <dgm:t>
        <a:bodyPr/>
        <a:lstStyle/>
        <a:p>
          <a:endParaRPr lang="en-US"/>
        </a:p>
      </dgm:t>
    </dgm:pt>
    <dgm:pt modelId="{B1841731-874B-4AAA-97C4-3EBEF47DF8B7}" type="sibTrans" cxnId="{CA52C36B-5507-4FEE-94A7-9F3F47CA4B85}">
      <dgm:prSet/>
      <dgm:spPr/>
      <dgm:t>
        <a:bodyPr/>
        <a:lstStyle/>
        <a:p>
          <a:endParaRPr lang="en-US"/>
        </a:p>
      </dgm:t>
    </dgm:pt>
    <dgm:pt modelId="{4381C6CD-8FD5-406A-B878-336C15E2250F}">
      <dgm:prSet/>
      <dgm:spPr/>
      <dgm:t>
        <a:bodyPr/>
        <a:lstStyle/>
        <a:p>
          <a:r>
            <a:rPr lang="en-US"/>
            <a:t>ECO Maps </a:t>
          </a:r>
        </a:p>
      </dgm:t>
    </dgm:pt>
    <dgm:pt modelId="{3A2F5B8D-4F04-4737-BF34-B7B08406D8DA}" type="parTrans" cxnId="{CA2ADF93-F7C1-4B1A-8BAE-44E2DD4A84EB}">
      <dgm:prSet/>
      <dgm:spPr/>
      <dgm:t>
        <a:bodyPr/>
        <a:lstStyle/>
        <a:p>
          <a:endParaRPr lang="en-US"/>
        </a:p>
      </dgm:t>
    </dgm:pt>
    <dgm:pt modelId="{1C802218-B2C3-469C-87C4-D9921F41A11C}" type="sibTrans" cxnId="{CA2ADF93-F7C1-4B1A-8BAE-44E2DD4A84EB}">
      <dgm:prSet/>
      <dgm:spPr/>
      <dgm:t>
        <a:bodyPr/>
        <a:lstStyle/>
        <a:p>
          <a:endParaRPr lang="en-US"/>
        </a:p>
      </dgm:t>
    </dgm:pt>
    <dgm:pt modelId="{22FE3CDE-33A6-416D-A63E-7A74030E1BC1}">
      <dgm:prSet/>
      <dgm:spPr/>
      <dgm:t>
        <a:bodyPr/>
        <a:lstStyle/>
        <a:p>
          <a:r>
            <a:rPr lang="en-US"/>
            <a:t>Cultural exchange and peer learning </a:t>
          </a:r>
        </a:p>
      </dgm:t>
    </dgm:pt>
    <dgm:pt modelId="{20A30579-2CC9-462B-B1BE-D3948985CE71}" type="parTrans" cxnId="{0AE3F600-0056-416D-9434-D36D113C32DE}">
      <dgm:prSet/>
      <dgm:spPr/>
      <dgm:t>
        <a:bodyPr/>
        <a:lstStyle/>
        <a:p>
          <a:endParaRPr lang="en-US"/>
        </a:p>
      </dgm:t>
    </dgm:pt>
    <dgm:pt modelId="{BF6C8BE3-7438-475D-9634-B7DBC7429BAE}" type="sibTrans" cxnId="{0AE3F600-0056-416D-9434-D36D113C32DE}">
      <dgm:prSet/>
      <dgm:spPr/>
      <dgm:t>
        <a:bodyPr/>
        <a:lstStyle/>
        <a:p>
          <a:endParaRPr lang="en-US"/>
        </a:p>
      </dgm:t>
    </dgm:pt>
    <dgm:pt modelId="{B5D8A81B-03E2-4B16-B64B-64E294B5DA55}" type="pres">
      <dgm:prSet presAssocID="{154E7774-9063-496D-BD1A-44A1FE7E41BF}" presName="root" presStyleCnt="0">
        <dgm:presLayoutVars>
          <dgm:dir/>
          <dgm:resizeHandles val="exact"/>
        </dgm:presLayoutVars>
      </dgm:prSet>
      <dgm:spPr/>
    </dgm:pt>
    <dgm:pt modelId="{AEA9206B-6D07-4351-B528-A681C3080BE9}" type="pres">
      <dgm:prSet presAssocID="{9B359333-3825-449A-997A-F1330D02F89A}" presName="compNode" presStyleCnt="0"/>
      <dgm:spPr/>
    </dgm:pt>
    <dgm:pt modelId="{CD886F77-418B-4577-9D0D-316DFF888A21}" type="pres">
      <dgm:prSet presAssocID="{9B359333-3825-449A-997A-F1330D02F89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as"/>
        </a:ext>
      </dgm:extLst>
    </dgm:pt>
    <dgm:pt modelId="{B82D2D06-8E78-467B-83AB-153FC0E97424}" type="pres">
      <dgm:prSet presAssocID="{9B359333-3825-449A-997A-F1330D02F89A}" presName="spaceRect" presStyleCnt="0"/>
      <dgm:spPr/>
    </dgm:pt>
    <dgm:pt modelId="{BC315010-623C-44B9-B925-69527F7722DE}" type="pres">
      <dgm:prSet presAssocID="{9B359333-3825-449A-997A-F1330D02F89A}" presName="textRect" presStyleLbl="revTx" presStyleIdx="0" presStyleCnt="4">
        <dgm:presLayoutVars>
          <dgm:chMax val="1"/>
          <dgm:chPref val="1"/>
        </dgm:presLayoutVars>
      </dgm:prSet>
      <dgm:spPr/>
    </dgm:pt>
    <dgm:pt modelId="{90FCC9C9-90FD-4CB9-BDE9-DC64ABED7EFA}" type="pres">
      <dgm:prSet presAssocID="{48E8182C-1689-469E-B1EF-0AF1DF0A5D7E}" presName="sibTrans" presStyleCnt="0"/>
      <dgm:spPr/>
    </dgm:pt>
    <dgm:pt modelId="{15403F88-A163-494A-8936-F933F4F51B33}" type="pres">
      <dgm:prSet presAssocID="{97818F3F-2F46-4E49-B014-109D6A5EEC45}" presName="compNode" presStyleCnt="0"/>
      <dgm:spPr/>
    </dgm:pt>
    <dgm:pt modelId="{3E4CA4CC-03A4-4BCB-8DC2-AD03A2F16FCD}" type="pres">
      <dgm:prSet presAssocID="{97818F3F-2F46-4E49-B014-109D6A5EEC4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bimų lenta"/>
        </a:ext>
      </dgm:extLst>
    </dgm:pt>
    <dgm:pt modelId="{33E04F0C-C8EE-4AB9-A69D-760E93C51880}" type="pres">
      <dgm:prSet presAssocID="{97818F3F-2F46-4E49-B014-109D6A5EEC45}" presName="spaceRect" presStyleCnt="0"/>
      <dgm:spPr/>
    </dgm:pt>
    <dgm:pt modelId="{DEAFDBB5-0AA2-4DCC-9F59-4CCBEE2FA878}" type="pres">
      <dgm:prSet presAssocID="{97818F3F-2F46-4E49-B014-109D6A5EEC45}" presName="textRect" presStyleLbl="revTx" presStyleIdx="1" presStyleCnt="4">
        <dgm:presLayoutVars>
          <dgm:chMax val="1"/>
          <dgm:chPref val="1"/>
        </dgm:presLayoutVars>
      </dgm:prSet>
      <dgm:spPr/>
    </dgm:pt>
    <dgm:pt modelId="{77A524B4-4B7D-4B7A-B3DB-34A022DE3004}" type="pres">
      <dgm:prSet presAssocID="{B1841731-874B-4AAA-97C4-3EBEF47DF8B7}" presName="sibTrans" presStyleCnt="0"/>
      <dgm:spPr/>
    </dgm:pt>
    <dgm:pt modelId="{49B57DFA-9CE9-4CAF-AD4E-498ABB403EFE}" type="pres">
      <dgm:prSet presAssocID="{4381C6CD-8FD5-406A-B878-336C15E2250F}" presName="compNode" presStyleCnt="0"/>
      <dgm:spPr/>
    </dgm:pt>
    <dgm:pt modelId="{98F8878E-CAFC-4416-A16F-4ABF766A4AC6}" type="pres">
      <dgm:prSet presAssocID="{4381C6CD-8FD5-406A-B878-336C15E2250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BEB6817B-04B6-4D70-895F-48AD5BACB4ED}" type="pres">
      <dgm:prSet presAssocID="{4381C6CD-8FD5-406A-B878-336C15E2250F}" presName="spaceRect" presStyleCnt="0"/>
      <dgm:spPr/>
    </dgm:pt>
    <dgm:pt modelId="{E8166B28-D858-4E49-B501-5281098E5E09}" type="pres">
      <dgm:prSet presAssocID="{4381C6CD-8FD5-406A-B878-336C15E2250F}" presName="textRect" presStyleLbl="revTx" presStyleIdx="2" presStyleCnt="4">
        <dgm:presLayoutVars>
          <dgm:chMax val="1"/>
          <dgm:chPref val="1"/>
        </dgm:presLayoutVars>
      </dgm:prSet>
      <dgm:spPr/>
    </dgm:pt>
    <dgm:pt modelId="{B81F052D-56CF-4BF3-AE7D-DC3062723CAB}" type="pres">
      <dgm:prSet presAssocID="{1C802218-B2C3-469C-87C4-D9921F41A11C}" presName="sibTrans" presStyleCnt="0"/>
      <dgm:spPr/>
    </dgm:pt>
    <dgm:pt modelId="{D0DBB165-BAAB-45B7-9AD5-8634A55AB7FB}" type="pres">
      <dgm:prSet presAssocID="{22FE3CDE-33A6-416D-A63E-7A74030E1BC1}" presName="compNode" presStyleCnt="0"/>
      <dgm:spPr/>
    </dgm:pt>
    <dgm:pt modelId="{90AD91CA-3B7C-4E75-A3CB-22ED5CD4D9D0}" type="pres">
      <dgm:prSet presAssocID="{22FE3CDE-33A6-416D-A63E-7A74030E1BC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ė"/>
        </a:ext>
      </dgm:extLst>
    </dgm:pt>
    <dgm:pt modelId="{22F7B6A1-764E-4D1B-B962-F6F3D2E2C9A1}" type="pres">
      <dgm:prSet presAssocID="{22FE3CDE-33A6-416D-A63E-7A74030E1BC1}" presName="spaceRect" presStyleCnt="0"/>
      <dgm:spPr/>
    </dgm:pt>
    <dgm:pt modelId="{78838652-6069-4E43-8520-B96B7858CE50}" type="pres">
      <dgm:prSet presAssocID="{22FE3CDE-33A6-416D-A63E-7A74030E1BC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AE3F600-0056-416D-9434-D36D113C32DE}" srcId="{154E7774-9063-496D-BD1A-44A1FE7E41BF}" destId="{22FE3CDE-33A6-416D-A63E-7A74030E1BC1}" srcOrd="3" destOrd="0" parTransId="{20A30579-2CC9-462B-B1BE-D3948985CE71}" sibTransId="{BF6C8BE3-7438-475D-9634-B7DBC7429BAE}"/>
    <dgm:cxn modelId="{C3E8211A-B47A-491F-A16A-1958B81EFE85}" srcId="{154E7774-9063-496D-BD1A-44A1FE7E41BF}" destId="{9B359333-3825-449A-997A-F1330D02F89A}" srcOrd="0" destOrd="0" parTransId="{FD906C19-5253-485D-BE2F-D42D66C9BC6F}" sibTransId="{48E8182C-1689-469E-B1EF-0AF1DF0A5D7E}"/>
    <dgm:cxn modelId="{CA52C36B-5507-4FEE-94A7-9F3F47CA4B85}" srcId="{154E7774-9063-496D-BD1A-44A1FE7E41BF}" destId="{97818F3F-2F46-4E49-B014-109D6A5EEC45}" srcOrd="1" destOrd="0" parTransId="{96D6411A-1BF6-4880-80D5-7E27AB2E103C}" sibTransId="{B1841731-874B-4AAA-97C4-3EBEF47DF8B7}"/>
    <dgm:cxn modelId="{4A7AD86B-38B8-4401-A5F0-CA07B3AE9032}" type="presOf" srcId="{22FE3CDE-33A6-416D-A63E-7A74030E1BC1}" destId="{78838652-6069-4E43-8520-B96B7858CE50}" srcOrd="0" destOrd="0" presId="urn:microsoft.com/office/officeart/2018/2/layout/IconLabelList"/>
    <dgm:cxn modelId="{E6F83F91-DDF2-477B-A515-4B7761C7A046}" type="presOf" srcId="{4381C6CD-8FD5-406A-B878-336C15E2250F}" destId="{E8166B28-D858-4E49-B501-5281098E5E09}" srcOrd="0" destOrd="0" presId="urn:microsoft.com/office/officeart/2018/2/layout/IconLabelList"/>
    <dgm:cxn modelId="{CA2ADF93-F7C1-4B1A-8BAE-44E2DD4A84EB}" srcId="{154E7774-9063-496D-BD1A-44A1FE7E41BF}" destId="{4381C6CD-8FD5-406A-B878-336C15E2250F}" srcOrd="2" destOrd="0" parTransId="{3A2F5B8D-4F04-4737-BF34-B7B08406D8DA}" sibTransId="{1C802218-B2C3-469C-87C4-D9921F41A11C}"/>
    <dgm:cxn modelId="{3A6EA0A8-65A2-47A3-A85F-82A009F66B11}" type="presOf" srcId="{154E7774-9063-496D-BD1A-44A1FE7E41BF}" destId="{B5D8A81B-03E2-4B16-B64B-64E294B5DA55}" srcOrd="0" destOrd="0" presId="urn:microsoft.com/office/officeart/2018/2/layout/IconLabelList"/>
    <dgm:cxn modelId="{16BB83EA-7CD0-4220-BBD7-2C1845A516A8}" type="presOf" srcId="{97818F3F-2F46-4E49-B014-109D6A5EEC45}" destId="{DEAFDBB5-0AA2-4DCC-9F59-4CCBEE2FA878}" srcOrd="0" destOrd="0" presId="urn:microsoft.com/office/officeart/2018/2/layout/IconLabelList"/>
    <dgm:cxn modelId="{93F307FB-C9F3-4B1A-A6D2-54EF5F87115B}" type="presOf" srcId="{9B359333-3825-449A-997A-F1330D02F89A}" destId="{BC315010-623C-44B9-B925-69527F7722DE}" srcOrd="0" destOrd="0" presId="urn:microsoft.com/office/officeart/2018/2/layout/IconLabelList"/>
    <dgm:cxn modelId="{9114DFDB-7343-4A6D-86A2-CAEDC25F091C}" type="presParOf" srcId="{B5D8A81B-03E2-4B16-B64B-64E294B5DA55}" destId="{AEA9206B-6D07-4351-B528-A681C3080BE9}" srcOrd="0" destOrd="0" presId="urn:microsoft.com/office/officeart/2018/2/layout/IconLabelList"/>
    <dgm:cxn modelId="{3823257D-820A-4B3E-8E5D-51890C005023}" type="presParOf" srcId="{AEA9206B-6D07-4351-B528-A681C3080BE9}" destId="{CD886F77-418B-4577-9D0D-316DFF888A21}" srcOrd="0" destOrd="0" presId="urn:microsoft.com/office/officeart/2018/2/layout/IconLabelList"/>
    <dgm:cxn modelId="{ABEC83E0-8428-4B1F-AFE3-0068834B69CE}" type="presParOf" srcId="{AEA9206B-6D07-4351-B528-A681C3080BE9}" destId="{B82D2D06-8E78-467B-83AB-153FC0E97424}" srcOrd="1" destOrd="0" presId="urn:microsoft.com/office/officeart/2018/2/layout/IconLabelList"/>
    <dgm:cxn modelId="{203853C1-0FEB-4B55-99EA-86349E2C9166}" type="presParOf" srcId="{AEA9206B-6D07-4351-B528-A681C3080BE9}" destId="{BC315010-623C-44B9-B925-69527F7722DE}" srcOrd="2" destOrd="0" presId="urn:microsoft.com/office/officeart/2018/2/layout/IconLabelList"/>
    <dgm:cxn modelId="{59890A55-22F4-4F2D-84AC-6E740B8CEF19}" type="presParOf" srcId="{B5D8A81B-03E2-4B16-B64B-64E294B5DA55}" destId="{90FCC9C9-90FD-4CB9-BDE9-DC64ABED7EFA}" srcOrd="1" destOrd="0" presId="urn:microsoft.com/office/officeart/2018/2/layout/IconLabelList"/>
    <dgm:cxn modelId="{15BC410F-E332-437C-A76B-C7FCD69F5E9B}" type="presParOf" srcId="{B5D8A81B-03E2-4B16-B64B-64E294B5DA55}" destId="{15403F88-A163-494A-8936-F933F4F51B33}" srcOrd="2" destOrd="0" presId="urn:microsoft.com/office/officeart/2018/2/layout/IconLabelList"/>
    <dgm:cxn modelId="{8EC8BF4E-EA76-48E7-9B04-7D1870452336}" type="presParOf" srcId="{15403F88-A163-494A-8936-F933F4F51B33}" destId="{3E4CA4CC-03A4-4BCB-8DC2-AD03A2F16FCD}" srcOrd="0" destOrd="0" presId="urn:microsoft.com/office/officeart/2018/2/layout/IconLabelList"/>
    <dgm:cxn modelId="{70C1DF12-B33A-4672-97A1-CE795FAF320E}" type="presParOf" srcId="{15403F88-A163-494A-8936-F933F4F51B33}" destId="{33E04F0C-C8EE-4AB9-A69D-760E93C51880}" srcOrd="1" destOrd="0" presId="urn:microsoft.com/office/officeart/2018/2/layout/IconLabelList"/>
    <dgm:cxn modelId="{3193988F-7793-43E2-BD7B-A19709C58D84}" type="presParOf" srcId="{15403F88-A163-494A-8936-F933F4F51B33}" destId="{DEAFDBB5-0AA2-4DCC-9F59-4CCBEE2FA878}" srcOrd="2" destOrd="0" presId="urn:microsoft.com/office/officeart/2018/2/layout/IconLabelList"/>
    <dgm:cxn modelId="{310EC7E8-3D96-4959-B2ED-F47FDC747F1F}" type="presParOf" srcId="{B5D8A81B-03E2-4B16-B64B-64E294B5DA55}" destId="{77A524B4-4B7D-4B7A-B3DB-34A022DE3004}" srcOrd="3" destOrd="0" presId="urn:microsoft.com/office/officeart/2018/2/layout/IconLabelList"/>
    <dgm:cxn modelId="{2E51009E-8877-456C-97D7-472075A7CBF1}" type="presParOf" srcId="{B5D8A81B-03E2-4B16-B64B-64E294B5DA55}" destId="{49B57DFA-9CE9-4CAF-AD4E-498ABB403EFE}" srcOrd="4" destOrd="0" presId="urn:microsoft.com/office/officeart/2018/2/layout/IconLabelList"/>
    <dgm:cxn modelId="{40517E94-73E5-4475-B1FD-7E9D2B988D44}" type="presParOf" srcId="{49B57DFA-9CE9-4CAF-AD4E-498ABB403EFE}" destId="{98F8878E-CAFC-4416-A16F-4ABF766A4AC6}" srcOrd="0" destOrd="0" presId="urn:microsoft.com/office/officeart/2018/2/layout/IconLabelList"/>
    <dgm:cxn modelId="{162E74DB-639D-467B-BEC8-3C30ED552323}" type="presParOf" srcId="{49B57DFA-9CE9-4CAF-AD4E-498ABB403EFE}" destId="{BEB6817B-04B6-4D70-895F-48AD5BACB4ED}" srcOrd="1" destOrd="0" presId="urn:microsoft.com/office/officeart/2018/2/layout/IconLabelList"/>
    <dgm:cxn modelId="{DC19EA78-D84E-49BF-8D4D-B3C034FED7CD}" type="presParOf" srcId="{49B57DFA-9CE9-4CAF-AD4E-498ABB403EFE}" destId="{E8166B28-D858-4E49-B501-5281098E5E09}" srcOrd="2" destOrd="0" presId="urn:microsoft.com/office/officeart/2018/2/layout/IconLabelList"/>
    <dgm:cxn modelId="{774278A9-4405-489C-8EF4-461C127A9719}" type="presParOf" srcId="{B5D8A81B-03E2-4B16-B64B-64E294B5DA55}" destId="{B81F052D-56CF-4BF3-AE7D-DC3062723CAB}" srcOrd="5" destOrd="0" presId="urn:microsoft.com/office/officeart/2018/2/layout/IconLabelList"/>
    <dgm:cxn modelId="{017D9B18-48E8-45EF-834C-4CB8303B7453}" type="presParOf" srcId="{B5D8A81B-03E2-4B16-B64B-64E294B5DA55}" destId="{D0DBB165-BAAB-45B7-9AD5-8634A55AB7FB}" srcOrd="6" destOrd="0" presId="urn:microsoft.com/office/officeart/2018/2/layout/IconLabelList"/>
    <dgm:cxn modelId="{EBC1A632-8522-455D-8A86-6C66FC9224F0}" type="presParOf" srcId="{D0DBB165-BAAB-45B7-9AD5-8634A55AB7FB}" destId="{90AD91CA-3B7C-4E75-A3CB-22ED5CD4D9D0}" srcOrd="0" destOrd="0" presId="urn:microsoft.com/office/officeart/2018/2/layout/IconLabelList"/>
    <dgm:cxn modelId="{864AAE7E-A0F7-4E2B-BF7B-B0E873C0B24D}" type="presParOf" srcId="{D0DBB165-BAAB-45B7-9AD5-8634A55AB7FB}" destId="{22F7B6A1-764E-4D1B-B962-F6F3D2E2C9A1}" srcOrd="1" destOrd="0" presId="urn:microsoft.com/office/officeart/2018/2/layout/IconLabelList"/>
    <dgm:cxn modelId="{D15BE756-FAC2-4CDB-A997-844883CE87A9}" type="presParOf" srcId="{D0DBB165-BAAB-45B7-9AD5-8634A55AB7FB}" destId="{78838652-6069-4E43-8520-B96B7858CE5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5864FC-BA59-47B2-90FB-A48501E924D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AEC17B1-581A-41F6-9175-91F0D28E79BC}">
      <dgm:prSet/>
      <dgm:spPr/>
      <dgm:t>
        <a:bodyPr/>
        <a:lstStyle/>
        <a:p>
          <a:r>
            <a:rPr lang="en-US"/>
            <a:t>Importance of everyday eco habits</a:t>
          </a:r>
        </a:p>
      </dgm:t>
    </dgm:pt>
    <dgm:pt modelId="{28DDC845-792E-4082-8187-680FD811E503}" type="parTrans" cxnId="{C3C1D94E-1AE5-4FF7-A48F-D1D0A0383B61}">
      <dgm:prSet/>
      <dgm:spPr/>
      <dgm:t>
        <a:bodyPr/>
        <a:lstStyle/>
        <a:p>
          <a:endParaRPr lang="en-US"/>
        </a:p>
      </dgm:t>
    </dgm:pt>
    <dgm:pt modelId="{E948AFE7-3D3D-4968-B657-5DD680F87DC5}" type="sibTrans" cxnId="{C3C1D94E-1AE5-4FF7-A48F-D1D0A0383B61}">
      <dgm:prSet/>
      <dgm:spPr/>
      <dgm:t>
        <a:bodyPr/>
        <a:lstStyle/>
        <a:p>
          <a:endParaRPr lang="en-US"/>
        </a:p>
      </dgm:t>
    </dgm:pt>
    <dgm:pt modelId="{48A13695-42B3-47FA-9E0F-82D7F7BABC7C}">
      <dgm:prSet/>
      <dgm:spPr/>
      <dgm:t>
        <a:bodyPr/>
        <a:lstStyle/>
        <a:p>
          <a:r>
            <a:rPr lang="en-US"/>
            <a:t>Power of international teamwork</a:t>
          </a:r>
        </a:p>
      </dgm:t>
    </dgm:pt>
    <dgm:pt modelId="{D5035C4D-D778-4852-ACAF-92BCC871DF66}" type="parTrans" cxnId="{DF93FA64-8CE0-443A-96F5-0B7F3CF2126B}">
      <dgm:prSet/>
      <dgm:spPr/>
      <dgm:t>
        <a:bodyPr/>
        <a:lstStyle/>
        <a:p>
          <a:endParaRPr lang="en-US"/>
        </a:p>
      </dgm:t>
    </dgm:pt>
    <dgm:pt modelId="{320879DF-D797-403C-97FB-A36225A9D7ED}" type="sibTrans" cxnId="{DF93FA64-8CE0-443A-96F5-0B7F3CF2126B}">
      <dgm:prSet/>
      <dgm:spPr/>
      <dgm:t>
        <a:bodyPr/>
        <a:lstStyle/>
        <a:p>
          <a:endParaRPr lang="en-US"/>
        </a:p>
      </dgm:t>
    </dgm:pt>
    <dgm:pt modelId="{92059AF6-F16B-4952-B965-C9024AFB08E0}">
      <dgm:prSet/>
      <dgm:spPr/>
      <dgm:t>
        <a:bodyPr/>
        <a:lstStyle/>
        <a:p>
          <a:r>
            <a:rPr lang="en-US"/>
            <a:t>Interactive ways to teach sustainability</a:t>
          </a:r>
        </a:p>
      </dgm:t>
    </dgm:pt>
    <dgm:pt modelId="{E0879605-0FF3-4C27-8796-67DC1C396058}" type="parTrans" cxnId="{ADA2CDE7-A61F-4206-8CA5-F310E2E2D2B4}">
      <dgm:prSet/>
      <dgm:spPr/>
      <dgm:t>
        <a:bodyPr/>
        <a:lstStyle/>
        <a:p>
          <a:endParaRPr lang="en-US"/>
        </a:p>
      </dgm:t>
    </dgm:pt>
    <dgm:pt modelId="{B7BE50B3-2F2F-4A90-BB33-C753DC2D2CFC}" type="sibTrans" cxnId="{ADA2CDE7-A61F-4206-8CA5-F310E2E2D2B4}">
      <dgm:prSet/>
      <dgm:spPr/>
      <dgm:t>
        <a:bodyPr/>
        <a:lstStyle/>
        <a:p>
          <a:endParaRPr lang="en-US"/>
        </a:p>
      </dgm:t>
    </dgm:pt>
    <dgm:pt modelId="{A693361C-A25A-4BFD-9ED8-00767E89CEE4}" type="pres">
      <dgm:prSet presAssocID="{6F5864FC-BA59-47B2-90FB-A48501E924D2}" presName="root" presStyleCnt="0">
        <dgm:presLayoutVars>
          <dgm:dir/>
          <dgm:resizeHandles val="exact"/>
        </dgm:presLayoutVars>
      </dgm:prSet>
      <dgm:spPr/>
    </dgm:pt>
    <dgm:pt modelId="{9CF68975-CBCB-424F-AACB-CF6F62AA15FB}" type="pres">
      <dgm:prSet presAssocID="{AAEC17B1-581A-41F6-9175-91F0D28E79BC}" presName="compNode" presStyleCnt="0"/>
      <dgm:spPr/>
    </dgm:pt>
    <dgm:pt modelId="{94C4F5DE-A8B6-4F1C-AE94-F8C5E2FA3FE6}" type="pres">
      <dgm:prSet presAssocID="{AAEC17B1-581A-41F6-9175-91F0D28E79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998048CB-F7A1-4C4D-90A0-4D2298D5BF1E}" type="pres">
      <dgm:prSet presAssocID="{AAEC17B1-581A-41F6-9175-91F0D28E79BC}" presName="spaceRect" presStyleCnt="0"/>
      <dgm:spPr/>
    </dgm:pt>
    <dgm:pt modelId="{83A2B0F2-1CB3-4548-BEB8-5B914C502FE9}" type="pres">
      <dgm:prSet presAssocID="{AAEC17B1-581A-41F6-9175-91F0D28E79BC}" presName="textRect" presStyleLbl="revTx" presStyleIdx="0" presStyleCnt="3">
        <dgm:presLayoutVars>
          <dgm:chMax val="1"/>
          <dgm:chPref val="1"/>
        </dgm:presLayoutVars>
      </dgm:prSet>
      <dgm:spPr/>
    </dgm:pt>
    <dgm:pt modelId="{0F19155A-7837-43A5-9D4C-C2FBB37AE566}" type="pres">
      <dgm:prSet presAssocID="{E948AFE7-3D3D-4968-B657-5DD680F87DC5}" presName="sibTrans" presStyleCnt="0"/>
      <dgm:spPr/>
    </dgm:pt>
    <dgm:pt modelId="{D42AADB3-02A7-4912-91A3-9DE0FFA14B26}" type="pres">
      <dgm:prSet presAssocID="{48A13695-42B3-47FA-9E0F-82D7F7BABC7C}" presName="compNode" presStyleCnt="0"/>
      <dgm:spPr/>
    </dgm:pt>
    <dgm:pt modelId="{CDF89DFE-B9DC-4523-A7D7-20A266BBCF8F}" type="pres">
      <dgm:prSet presAssocID="{48A13695-42B3-47FA-9E0F-82D7F7BABC7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7F5DCEC-0B4A-441A-9B55-FCB00E17079E}" type="pres">
      <dgm:prSet presAssocID="{48A13695-42B3-47FA-9E0F-82D7F7BABC7C}" presName="spaceRect" presStyleCnt="0"/>
      <dgm:spPr/>
    </dgm:pt>
    <dgm:pt modelId="{EB083872-E921-4BF2-A92E-096BB5B2A06F}" type="pres">
      <dgm:prSet presAssocID="{48A13695-42B3-47FA-9E0F-82D7F7BABC7C}" presName="textRect" presStyleLbl="revTx" presStyleIdx="1" presStyleCnt="3">
        <dgm:presLayoutVars>
          <dgm:chMax val="1"/>
          <dgm:chPref val="1"/>
        </dgm:presLayoutVars>
      </dgm:prSet>
      <dgm:spPr/>
    </dgm:pt>
    <dgm:pt modelId="{E28BDD5D-2BE2-4A2C-B7B6-9D3A495993D5}" type="pres">
      <dgm:prSet presAssocID="{320879DF-D797-403C-97FB-A36225A9D7ED}" presName="sibTrans" presStyleCnt="0"/>
      <dgm:spPr/>
    </dgm:pt>
    <dgm:pt modelId="{9C82549E-53F9-431B-B607-0FC0ADD393F9}" type="pres">
      <dgm:prSet presAssocID="{92059AF6-F16B-4952-B965-C9024AFB08E0}" presName="compNode" presStyleCnt="0"/>
      <dgm:spPr/>
    </dgm:pt>
    <dgm:pt modelId="{3A232464-7BCC-4563-A320-AC2D85332C98}" type="pres">
      <dgm:prSet presAssocID="{92059AF6-F16B-4952-B965-C9024AFB08E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kytojas"/>
        </a:ext>
      </dgm:extLst>
    </dgm:pt>
    <dgm:pt modelId="{F80BE11F-1057-4196-9E5B-E5BB91B3A443}" type="pres">
      <dgm:prSet presAssocID="{92059AF6-F16B-4952-B965-C9024AFB08E0}" presName="spaceRect" presStyleCnt="0"/>
      <dgm:spPr/>
    </dgm:pt>
    <dgm:pt modelId="{2792E7A0-ADC7-4822-9BFB-477E5E6166E7}" type="pres">
      <dgm:prSet presAssocID="{92059AF6-F16B-4952-B965-C9024AFB08E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F1C6419-332B-44BD-A1BB-A84C1FCD90DA}" type="presOf" srcId="{AAEC17B1-581A-41F6-9175-91F0D28E79BC}" destId="{83A2B0F2-1CB3-4548-BEB8-5B914C502FE9}" srcOrd="0" destOrd="0" presId="urn:microsoft.com/office/officeart/2018/2/layout/IconLabelList"/>
    <dgm:cxn modelId="{233DE232-F490-42B6-8DC8-2293D571EAA5}" type="presOf" srcId="{6F5864FC-BA59-47B2-90FB-A48501E924D2}" destId="{A693361C-A25A-4BFD-9ED8-00767E89CEE4}" srcOrd="0" destOrd="0" presId="urn:microsoft.com/office/officeart/2018/2/layout/IconLabelList"/>
    <dgm:cxn modelId="{DF93FA64-8CE0-443A-96F5-0B7F3CF2126B}" srcId="{6F5864FC-BA59-47B2-90FB-A48501E924D2}" destId="{48A13695-42B3-47FA-9E0F-82D7F7BABC7C}" srcOrd="1" destOrd="0" parTransId="{D5035C4D-D778-4852-ACAF-92BCC871DF66}" sibTransId="{320879DF-D797-403C-97FB-A36225A9D7ED}"/>
    <dgm:cxn modelId="{C3C1D94E-1AE5-4FF7-A48F-D1D0A0383B61}" srcId="{6F5864FC-BA59-47B2-90FB-A48501E924D2}" destId="{AAEC17B1-581A-41F6-9175-91F0D28E79BC}" srcOrd="0" destOrd="0" parTransId="{28DDC845-792E-4082-8187-680FD811E503}" sibTransId="{E948AFE7-3D3D-4968-B657-5DD680F87DC5}"/>
    <dgm:cxn modelId="{34008284-A3D4-41FE-AE40-FA39AB8E1F15}" type="presOf" srcId="{92059AF6-F16B-4952-B965-C9024AFB08E0}" destId="{2792E7A0-ADC7-4822-9BFB-477E5E6166E7}" srcOrd="0" destOrd="0" presId="urn:microsoft.com/office/officeart/2018/2/layout/IconLabelList"/>
    <dgm:cxn modelId="{AE8A9E94-AC68-496A-B9DA-534C0E3E60A4}" type="presOf" srcId="{48A13695-42B3-47FA-9E0F-82D7F7BABC7C}" destId="{EB083872-E921-4BF2-A92E-096BB5B2A06F}" srcOrd="0" destOrd="0" presId="urn:microsoft.com/office/officeart/2018/2/layout/IconLabelList"/>
    <dgm:cxn modelId="{ADA2CDE7-A61F-4206-8CA5-F310E2E2D2B4}" srcId="{6F5864FC-BA59-47B2-90FB-A48501E924D2}" destId="{92059AF6-F16B-4952-B965-C9024AFB08E0}" srcOrd="2" destOrd="0" parTransId="{E0879605-0FF3-4C27-8796-67DC1C396058}" sibTransId="{B7BE50B3-2F2F-4A90-BB33-C753DC2D2CFC}"/>
    <dgm:cxn modelId="{648D3261-3927-4D28-B3DE-52A530180780}" type="presParOf" srcId="{A693361C-A25A-4BFD-9ED8-00767E89CEE4}" destId="{9CF68975-CBCB-424F-AACB-CF6F62AA15FB}" srcOrd="0" destOrd="0" presId="urn:microsoft.com/office/officeart/2018/2/layout/IconLabelList"/>
    <dgm:cxn modelId="{731A3383-05A7-4FEA-BB2A-6FC5D1CDC0E3}" type="presParOf" srcId="{9CF68975-CBCB-424F-AACB-CF6F62AA15FB}" destId="{94C4F5DE-A8B6-4F1C-AE94-F8C5E2FA3FE6}" srcOrd="0" destOrd="0" presId="urn:microsoft.com/office/officeart/2018/2/layout/IconLabelList"/>
    <dgm:cxn modelId="{4DE1C903-180D-4B12-9320-A8FAF0B5ADFA}" type="presParOf" srcId="{9CF68975-CBCB-424F-AACB-CF6F62AA15FB}" destId="{998048CB-F7A1-4C4D-90A0-4D2298D5BF1E}" srcOrd="1" destOrd="0" presId="urn:microsoft.com/office/officeart/2018/2/layout/IconLabelList"/>
    <dgm:cxn modelId="{1D650ED2-B1A6-4F60-AFF7-86898483CF77}" type="presParOf" srcId="{9CF68975-CBCB-424F-AACB-CF6F62AA15FB}" destId="{83A2B0F2-1CB3-4548-BEB8-5B914C502FE9}" srcOrd="2" destOrd="0" presId="urn:microsoft.com/office/officeart/2018/2/layout/IconLabelList"/>
    <dgm:cxn modelId="{F7051CBE-96C1-44B8-B724-07B39837DF58}" type="presParOf" srcId="{A693361C-A25A-4BFD-9ED8-00767E89CEE4}" destId="{0F19155A-7837-43A5-9D4C-C2FBB37AE566}" srcOrd="1" destOrd="0" presId="urn:microsoft.com/office/officeart/2018/2/layout/IconLabelList"/>
    <dgm:cxn modelId="{DE4BF0F4-1B3F-44B8-906A-89458DAB611A}" type="presParOf" srcId="{A693361C-A25A-4BFD-9ED8-00767E89CEE4}" destId="{D42AADB3-02A7-4912-91A3-9DE0FFA14B26}" srcOrd="2" destOrd="0" presId="urn:microsoft.com/office/officeart/2018/2/layout/IconLabelList"/>
    <dgm:cxn modelId="{9AF53841-EC73-4D17-9EDD-628282CA749B}" type="presParOf" srcId="{D42AADB3-02A7-4912-91A3-9DE0FFA14B26}" destId="{CDF89DFE-B9DC-4523-A7D7-20A266BBCF8F}" srcOrd="0" destOrd="0" presId="urn:microsoft.com/office/officeart/2018/2/layout/IconLabelList"/>
    <dgm:cxn modelId="{B457987E-885E-4F99-A964-2624ACA9A1A5}" type="presParOf" srcId="{D42AADB3-02A7-4912-91A3-9DE0FFA14B26}" destId="{27F5DCEC-0B4A-441A-9B55-FCB00E17079E}" srcOrd="1" destOrd="0" presId="urn:microsoft.com/office/officeart/2018/2/layout/IconLabelList"/>
    <dgm:cxn modelId="{E8A744EA-F3AF-4AAC-B011-75A4DDD3F277}" type="presParOf" srcId="{D42AADB3-02A7-4912-91A3-9DE0FFA14B26}" destId="{EB083872-E921-4BF2-A92E-096BB5B2A06F}" srcOrd="2" destOrd="0" presId="urn:microsoft.com/office/officeart/2018/2/layout/IconLabelList"/>
    <dgm:cxn modelId="{E6D37E44-2485-4A46-803D-9D1D3A9A680A}" type="presParOf" srcId="{A693361C-A25A-4BFD-9ED8-00767E89CEE4}" destId="{E28BDD5D-2BE2-4A2C-B7B6-9D3A495993D5}" srcOrd="3" destOrd="0" presId="urn:microsoft.com/office/officeart/2018/2/layout/IconLabelList"/>
    <dgm:cxn modelId="{04132D06-B993-4CAA-AC41-1A731DF44725}" type="presParOf" srcId="{A693361C-A25A-4BFD-9ED8-00767E89CEE4}" destId="{9C82549E-53F9-431B-B607-0FC0ADD393F9}" srcOrd="4" destOrd="0" presId="urn:microsoft.com/office/officeart/2018/2/layout/IconLabelList"/>
    <dgm:cxn modelId="{92DD6D69-B194-48ED-AE88-F72DAE5A59AE}" type="presParOf" srcId="{9C82549E-53F9-431B-B607-0FC0ADD393F9}" destId="{3A232464-7BCC-4563-A320-AC2D85332C98}" srcOrd="0" destOrd="0" presId="urn:microsoft.com/office/officeart/2018/2/layout/IconLabelList"/>
    <dgm:cxn modelId="{57CE4CE7-B5B4-4E19-BF0A-8CF55654AA56}" type="presParOf" srcId="{9C82549E-53F9-431B-B607-0FC0ADD393F9}" destId="{F80BE11F-1057-4196-9E5B-E5BB91B3A443}" srcOrd="1" destOrd="0" presId="urn:microsoft.com/office/officeart/2018/2/layout/IconLabelList"/>
    <dgm:cxn modelId="{06C54525-747E-4EBF-9CE0-CF620E37EDEA}" type="presParOf" srcId="{9C82549E-53F9-431B-B607-0FC0ADD393F9}" destId="{2792E7A0-ADC7-4822-9BFB-477E5E6166E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C70D7E-7C0C-4C3A-AE61-1092D6016DA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A49EDD5-ADF4-450A-8384-02E4B94F49CC}">
      <dgm:prSet/>
      <dgm:spPr/>
      <dgm:t>
        <a:bodyPr/>
        <a:lstStyle/>
        <a:p>
          <a:r>
            <a:rPr lang="en-US"/>
            <a:t>Create a Student Eco Committee</a:t>
          </a:r>
        </a:p>
      </dgm:t>
    </dgm:pt>
    <dgm:pt modelId="{19CEFEB6-9018-4C55-A158-9F273C5F7572}" type="parTrans" cxnId="{19C7F212-5139-472D-896B-B5AA3625E612}">
      <dgm:prSet/>
      <dgm:spPr/>
      <dgm:t>
        <a:bodyPr/>
        <a:lstStyle/>
        <a:p>
          <a:endParaRPr lang="en-US"/>
        </a:p>
      </dgm:t>
    </dgm:pt>
    <dgm:pt modelId="{7B642870-A451-43E7-94E3-9A3F4CA9424F}" type="sibTrans" cxnId="{19C7F212-5139-472D-896B-B5AA3625E612}">
      <dgm:prSet/>
      <dgm:spPr/>
      <dgm:t>
        <a:bodyPr/>
        <a:lstStyle/>
        <a:p>
          <a:endParaRPr lang="en-US"/>
        </a:p>
      </dgm:t>
    </dgm:pt>
    <dgm:pt modelId="{17BCF34B-E169-4F80-97AE-A7085E178731}">
      <dgm:prSet/>
      <dgm:spPr/>
      <dgm:t>
        <a:bodyPr/>
        <a:lstStyle/>
        <a:p>
          <a:r>
            <a:rPr lang="en-US"/>
            <a:t>Practice Upcycling</a:t>
          </a:r>
        </a:p>
      </dgm:t>
    </dgm:pt>
    <dgm:pt modelId="{A1E1E860-7906-4840-A743-50C60BC08C20}" type="parTrans" cxnId="{6B76E068-D0AC-4640-B22F-3841CB3B1BDB}">
      <dgm:prSet/>
      <dgm:spPr/>
      <dgm:t>
        <a:bodyPr/>
        <a:lstStyle/>
        <a:p>
          <a:endParaRPr lang="en-US"/>
        </a:p>
      </dgm:t>
    </dgm:pt>
    <dgm:pt modelId="{1B84126A-62F1-4FBF-A63F-37A885E0C503}" type="sibTrans" cxnId="{6B76E068-D0AC-4640-B22F-3841CB3B1BDB}">
      <dgm:prSet/>
      <dgm:spPr/>
      <dgm:t>
        <a:bodyPr/>
        <a:lstStyle/>
        <a:p>
          <a:endParaRPr lang="en-US"/>
        </a:p>
      </dgm:t>
    </dgm:pt>
    <dgm:pt modelId="{C557C788-A3DC-413B-9F92-C58A9CF5BC0A}">
      <dgm:prSet/>
      <dgm:spPr/>
      <dgm:t>
        <a:bodyPr/>
        <a:lstStyle/>
        <a:p>
          <a:r>
            <a:rPr lang="en-US"/>
            <a:t>Integrate SDGs into lessons</a:t>
          </a:r>
        </a:p>
      </dgm:t>
    </dgm:pt>
    <dgm:pt modelId="{9B95AFF1-9D12-4DB2-812B-99E9E89A48CF}" type="parTrans" cxnId="{346F0A17-57F5-4C21-8D8D-11FC962AE7A4}">
      <dgm:prSet/>
      <dgm:spPr/>
      <dgm:t>
        <a:bodyPr/>
        <a:lstStyle/>
        <a:p>
          <a:endParaRPr lang="en-US"/>
        </a:p>
      </dgm:t>
    </dgm:pt>
    <dgm:pt modelId="{AF079D7C-28E6-4FB2-BD41-1F9F2B747435}" type="sibTrans" cxnId="{346F0A17-57F5-4C21-8D8D-11FC962AE7A4}">
      <dgm:prSet/>
      <dgm:spPr/>
      <dgm:t>
        <a:bodyPr/>
        <a:lstStyle/>
        <a:p>
          <a:endParaRPr lang="en-US"/>
        </a:p>
      </dgm:t>
    </dgm:pt>
    <dgm:pt modelId="{7F0AFDC4-C810-4B0D-832D-9EEE0CC6793E}">
      <dgm:prSet/>
      <dgm:spPr/>
      <dgm:t>
        <a:bodyPr/>
        <a:lstStyle/>
        <a:p>
          <a:r>
            <a:rPr lang="en-US"/>
            <a:t>Celebrate environmental days</a:t>
          </a:r>
        </a:p>
      </dgm:t>
    </dgm:pt>
    <dgm:pt modelId="{B11697AF-1974-48F8-9A92-319AEABA96A4}" type="parTrans" cxnId="{794F2DB8-CFB4-446F-AA1E-241C280EA776}">
      <dgm:prSet/>
      <dgm:spPr/>
      <dgm:t>
        <a:bodyPr/>
        <a:lstStyle/>
        <a:p>
          <a:endParaRPr lang="en-US"/>
        </a:p>
      </dgm:t>
    </dgm:pt>
    <dgm:pt modelId="{94D5B5C9-3911-4351-BF74-AF70268849BA}" type="sibTrans" cxnId="{794F2DB8-CFB4-446F-AA1E-241C280EA776}">
      <dgm:prSet/>
      <dgm:spPr/>
      <dgm:t>
        <a:bodyPr/>
        <a:lstStyle/>
        <a:p>
          <a:endParaRPr lang="en-US"/>
        </a:p>
      </dgm:t>
    </dgm:pt>
    <dgm:pt modelId="{21C98701-4250-44A3-B91F-517991AA7A51}">
      <dgm:prSet/>
      <dgm:spPr/>
      <dgm:t>
        <a:bodyPr/>
        <a:lstStyle/>
        <a:p>
          <a:r>
            <a:rPr lang="en-US"/>
            <a:t>Start sustainability discussions on campus</a:t>
          </a:r>
        </a:p>
      </dgm:t>
    </dgm:pt>
    <dgm:pt modelId="{F53CDEF7-6756-43BD-9055-10AE72FE067F}" type="parTrans" cxnId="{65C8A00D-F55E-4C50-B03B-637EF0F71DC6}">
      <dgm:prSet/>
      <dgm:spPr/>
      <dgm:t>
        <a:bodyPr/>
        <a:lstStyle/>
        <a:p>
          <a:endParaRPr lang="en-US"/>
        </a:p>
      </dgm:t>
    </dgm:pt>
    <dgm:pt modelId="{79BB5D50-E58B-4C8A-B743-F680E37EFE91}" type="sibTrans" cxnId="{65C8A00D-F55E-4C50-B03B-637EF0F71DC6}">
      <dgm:prSet/>
      <dgm:spPr/>
      <dgm:t>
        <a:bodyPr/>
        <a:lstStyle/>
        <a:p>
          <a:endParaRPr lang="en-US"/>
        </a:p>
      </dgm:t>
    </dgm:pt>
    <dgm:pt modelId="{8B240B8F-4F7E-467D-8783-C1EA5FCDC320}" type="pres">
      <dgm:prSet presAssocID="{9FC70D7E-7C0C-4C3A-AE61-1092D6016DA8}" presName="root" presStyleCnt="0">
        <dgm:presLayoutVars>
          <dgm:dir/>
          <dgm:resizeHandles val="exact"/>
        </dgm:presLayoutVars>
      </dgm:prSet>
      <dgm:spPr/>
    </dgm:pt>
    <dgm:pt modelId="{288C9A3A-AC83-46B0-BC27-FAF068A09064}" type="pres">
      <dgm:prSet presAssocID="{3A49EDD5-ADF4-450A-8384-02E4B94F49CC}" presName="compNode" presStyleCnt="0"/>
      <dgm:spPr/>
    </dgm:pt>
    <dgm:pt modelId="{2F0B0C36-25BE-434D-8912-BDF3EB83439B}" type="pres">
      <dgm:prSet presAssocID="{3A49EDD5-ADF4-450A-8384-02E4B94F49C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ED26D08B-74A3-40EC-89A8-078DC74D365F}" type="pres">
      <dgm:prSet presAssocID="{3A49EDD5-ADF4-450A-8384-02E4B94F49CC}" presName="spaceRect" presStyleCnt="0"/>
      <dgm:spPr/>
    </dgm:pt>
    <dgm:pt modelId="{C6E71106-242C-4C32-AF7A-F3B3A38FC08E}" type="pres">
      <dgm:prSet presAssocID="{3A49EDD5-ADF4-450A-8384-02E4B94F49CC}" presName="textRect" presStyleLbl="revTx" presStyleIdx="0" presStyleCnt="5">
        <dgm:presLayoutVars>
          <dgm:chMax val="1"/>
          <dgm:chPref val="1"/>
        </dgm:presLayoutVars>
      </dgm:prSet>
      <dgm:spPr/>
    </dgm:pt>
    <dgm:pt modelId="{825A5BA7-A8E2-4E1A-B84E-EA237718D5F5}" type="pres">
      <dgm:prSet presAssocID="{7B642870-A451-43E7-94E3-9A3F4CA9424F}" presName="sibTrans" presStyleCnt="0"/>
      <dgm:spPr/>
    </dgm:pt>
    <dgm:pt modelId="{B4CBB9B0-67F3-43B0-956A-A5557D1CA145}" type="pres">
      <dgm:prSet presAssocID="{17BCF34B-E169-4F80-97AE-A7085E178731}" presName="compNode" presStyleCnt="0"/>
      <dgm:spPr/>
    </dgm:pt>
    <dgm:pt modelId="{CC417840-FB40-4F6A-95DE-40321A1EE776}" type="pres">
      <dgm:prSet presAssocID="{17BCF34B-E169-4F80-97AE-A7085E17873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rnelė"/>
        </a:ext>
      </dgm:extLst>
    </dgm:pt>
    <dgm:pt modelId="{61F22688-A13A-4FD9-BF50-CD8FE6D315E8}" type="pres">
      <dgm:prSet presAssocID="{17BCF34B-E169-4F80-97AE-A7085E178731}" presName="spaceRect" presStyleCnt="0"/>
      <dgm:spPr/>
    </dgm:pt>
    <dgm:pt modelId="{655634B0-BA49-4316-8051-1A64C836F728}" type="pres">
      <dgm:prSet presAssocID="{17BCF34B-E169-4F80-97AE-A7085E178731}" presName="textRect" presStyleLbl="revTx" presStyleIdx="1" presStyleCnt="5">
        <dgm:presLayoutVars>
          <dgm:chMax val="1"/>
          <dgm:chPref val="1"/>
        </dgm:presLayoutVars>
      </dgm:prSet>
      <dgm:spPr/>
    </dgm:pt>
    <dgm:pt modelId="{3AA2FB29-71DC-4FD4-BA92-01F510E19BC7}" type="pres">
      <dgm:prSet presAssocID="{1B84126A-62F1-4FBF-A63F-37A885E0C503}" presName="sibTrans" presStyleCnt="0"/>
      <dgm:spPr/>
    </dgm:pt>
    <dgm:pt modelId="{CF5B5971-E73B-4E43-A91E-715E0A92EA04}" type="pres">
      <dgm:prSet presAssocID="{C557C788-A3DC-413B-9F92-C58A9CF5BC0A}" presName="compNode" presStyleCnt="0"/>
      <dgm:spPr/>
    </dgm:pt>
    <dgm:pt modelId="{959691B8-704A-48A9-9819-6B90D6F96F6E}" type="pres">
      <dgm:prSet presAssocID="{C557C788-A3DC-413B-9F92-C58A9CF5BC0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rumpliaračiai"/>
        </a:ext>
      </dgm:extLst>
    </dgm:pt>
    <dgm:pt modelId="{0C94567C-89B0-461C-8909-FF71DAF8D86B}" type="pres">
      <dgm:prSet presAssocID="{C557C788-A3DC-413B-9F92-C58A9CF5BC0A}" presName="spaceRect" presStyleCnt="0"/>
      <dgm:spPr/>
    </dgm:pt>
    <dgm:pt modelId="{14E0302D-BFB6-49A2-BBE1-EFECDD01B589}" type="pres">
      <dgm:prSet presAssocID="{C557C788-A3DC-413B-9F92-C58A9CF5BC0A}" presName="textRect" presStyleLbl="revTx" presStyleIdx="2" presStyleCnt="5">
        <dgm:presLayoutVars>
          <dgm:chMax val="1"/>
          <dgm:chPref val="1"/>
        </dgm:presLayoutVars>
      </dgm:prSet>
      <dgm:spPr/>
    </dgm:pt>
    <dgm:pt modelId="{B8E9133A-C44D-4317-A20A-7F521297DCB2}" type="pres">
      <dgm:prSet presAssocID="{AF079D7C-28E6-4FB2-BD41-1F9F2B747435}" presName="sibTrans" presStyleCnt="0"/>
      <dgm:spPr/>
    </dgm:pt>
    <dgm:pt modelId="{920C0FCC-AAD9-4EF9-890E-6CED149BB1F4}" type="pres">
      <dgm:prSet presAssocID="{7F0AFDC4-C810-4B0D-832D-9EEE0CC6793E}" presName="compNode" presStyleCnt="0"/>
      <dgm:spPr/>
    </dgm:pt>
    <dgm:pt modelId="{74A2F7A6-FCAD-4720-BDE8-9D767C3BFDBD}" type="pres">
      <dgm:prSet presAssocID="{7F0AFDC4-C810-4B0D-832D-9EEE0CC6793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as"/>
        </a:ext>
      </dgm:extLst>
    </dgm:pt>
    <dgm:pt modelId="{88C0D6C1-1AD9-4CD7-9271-28084298756C}" type="pres">
      <dgm:prSet presAssocID="{7F0AFDC4-C810-4B0D-832D-9EEE0CC6793E}" presName="spaceRect" presStyleCnt="0"/>
      <dgm:spPr/>
    </dgm:pt>
    <dgm:pt modelId="{E89052AD-9CA9-4B79-B6AE-CE905F724119}" type="pres">
      <dgm:prSet presAssocID="{7F0AFDC4-C810-4B0D-832D-9EEE0CC6793E}" presName="textRect" presStyleLbl="revTx" presStyleIdx="3" presStyleCnt="5">
        <dgm:presLayoutVars>
          <dgm:chMax val="1"/>
          <dgm:chPref val="1"/>
        </dgm:presLayoutVars>
      </dgm:prSet>
      <dgm:spPr/>
    </dgm:pt>
    <dgm:pt modelId="{6DDD3237-C726-4F7B-B84B-438C9F258E13}" type="pres">
      <dgm:prSet presAssocID="{94D5B5C9-3911-4351-BF74-AF70268849BA}" presName="sibTrans" presStyleCnt="0"/>
      <dgm:spPr/>
    </dgm:pt>
    <dgm:pt modelId="{FDA3BAF5-176B-4A4B-BA29-46D3341056A7}" type="pres">
      <dgm:prSet presAssocID="{21C98701-4250-44A3-B91F-517991AA7A51}" presName="compNode" presStyleCnt="0"/>
      <dgm:spPr/>
    </dgm:pt>
    <dgm:pt modelId="{5F8AE02D-B226-4954-8D10-BABACC77400D}" type="pres">
      <dgm:prSet presAssocID="{21C98701-4250-44A3-B91F-517991AA7A5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itikimas"/>
        </a:ext>
      </dgm:extLst>
    </dgm:pt>
    <dgm:pt modelId="{664B181D-3C68-4FC7-8034-3B3CE437FA85}" type="pres">
      <dgm:prSet presAssocID="{21C98701-4250-44A3-B91F-517991AA7A51}" presName="spaceRect" presStyleCnt="0"/>
      <dgm:spPr/>
    </dgm:pt>
    <dgm:pt modelId="{4CFFC41D-D645-4948-A1A4-C00CE3FAC43D}" type="pres">
      <dgm:prSet presAssocID="{21C98701-4250-44A3-B91F-517991AA7A51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CF0E103-CC99-4C02-8ECB-D9AC858EFD6A}" type="presOf" srcId="{C557C788-A3DC-413B-9F92-C58A9CF5BC0A}" destId="{14E0302D-BFB6-49A2-BBE1-EFECDD01B589}" srcOrd="0" destOrd="0" presId="urn:microsoft.com/office/officeart/2018/2/layout/IconLabelList"/>
    <dgm:cxn modelId="{65C8A00D-F55E-4C50-B03B-637EF0F71DC6}" srcId="{9FC70D7E-7C0C-4C3A-AE61-1092D6016DA8}" destId="{21C98701-4250-44A3-B91F-517991AA7A51}" srcOrd="4" destOrd="0" parTransId="{F53CDEF7-6756-43BD-9055-10AE72FE067F}" sibTransId="{79BB5D50-E58B-4C8A-B743-F680E37EFE91}"/>
    <dgm:cxn modelId="{19C7F212-5139-472D-896B-B5AA3625E612}" srcId="{9FC70D7E-7C0C-4C3A-AE61-1092D6016DA8}" destId="{3A49EDD5-ADF4-450A-8384-02E4B94F49CC}" srcOrd="0" destOrd="0" parTransId="{19CEFEB6-9018-4C55-A158-9F273C5F7572}" sibTransId="{7B642870-A451-43E7-94E3-9A3F4CA9424F}"/>
    <dgm:cxn modelId="{346F0A17-57F5-4C21-8D8D-11FC962AE7A4}" srcId="{9FC70D7E-7C0C-4C3A-AE61-1092D6016DA8}" destId="{C557C788-A3DC-413B-9F92-C58A9CF5BC0A}" srcOrd="2" destOrd="0" parTransId="{9B95AFF1-9D12-4DB2-812B-99E9E89A48CF}" sibTransId="{AF079D7C-28E6-4FB2-BD41-1F9F2B747435}"/>
    <dgm:cxn modelId="{39CE2817-FF7D-4758-98C5-F5C3C3C9EDC7}" type="presOf" srcId="{3A49EDD5-ADF4-450A-8384-02E4B94F49CC}" destId="{C6E71106-242C-4C32-AF7A-F3B3A38FC08E}" srcOrd="0" destOrd="0" presId="urn:microsoft.com/office/officeart/2018/2/layout/IconLabelList"/>
    <dgm:cxn modelId="{07522C2B-20AE-4505-B729-CAEDB941F401}" type="presOf" srcId="{7F0AFDC4-C810-4B0D-832D-9EEE0CC6793E}" destId="{E89052AD-9CA9-4B79-B6AE-CE905F724119}" srcOrd="0" destOrd="0" presId="urn:microsoft.com/office/officeart/2018/2/layout/IconLabelList"/>
    <dgm:cxn modelId="{3D8F9B36-E8E0-4DAB-A09E-87F1640D57DE}" type="presOf" srcId="{17BCF34B-E169-4F80-97AE-A7085E178731}" destId="{655634B0-BA49-4316-8051-1A64C836F728}" srcOrd="0" destOrd="0" presId="urn:microsoft.com/office/officeart/2018/2/layout/IconLabelList"/>
    <dgm:cxn modelId="{6B76E068-D0AC-4640-B22F-3841CB3B1BDB}" srcId="{9FC70D7E-7C0C-4C3A-AE61-1092D6016DA8}" destId="{17BCF34B-E169-4F80-97AE-A7085E178731}" srcOrd="1" destOrd="0" parTransId="{A1E1E860-7906-4840-A743-50C60BC08C20}" sibTransId="{1B84126A-62F1-4FBF-A63F-37A885E0C503}"/>
    <dgm:cxn modelId="{0E3D9491-B70B-49AB-A586-D752FCB44805}" type="presOf" srcId="{21C98701-4250-44A3-B91F-517991AA7A51}" destId="{4CFFC41D-D645-4948-A1A4-C00CE3FAC43D}" srcOrd="0" destOrd="0" presId="urn:microsoft.com/office/officeart/2018/2/layout/IconLabelList"/>
    <dgm:cxn modelId="{794F2DB8-CFB4-446F-AA1E-241C280EA776}" srcId="{9FC70D7E-7C0C-4C3A-AE61-1092D6016DA8}" destId="{7F0AFDC4-C810-4B0D-832D-9EEE0CC6793E}" srcOrd="3" destOrd="0" parTransId="{B11697AF-1974-48F8-9A92-319AEABA96A4}" sibTransId="{94D5B5C9-3911-4351-BF74-AF70268849BA}"/>
    <dgm:cxn modelId="{0EE269C3-39BA-4308-B0E8-B90ADA7B0948}" type="presOf" srcId="{9FC70D7E-7C0C-4C3A-AE61-1092D6016DA8}" destId="{8B240B8F-4F7E-467D-8783-C1EA5FCDC320}" srcOrd="0" destOrd="0" presId="urn:microsoft.com/office/officeart/2018/2/layout/IconLabelList"/>
    <dgm:cxn modelId="{191CFEA3-1A25-4E49-B943-86547068B0CC}" type="presParOf" srcId="{8B240B8F-4F7E-467D-8783-C1EA5FCDC320}" destId="{288C9A3A-AC83-46B0-BC27-FAF068A09064}" srcOrd="0" destOrd="0" presId="urn:microsoft.com/office/officeart/2018/2/layout/IconLabelList"/>
    <dgm:cxn modelId="{A52BAEF0-245E-4EFA-AE8D-E94BE35FD5CB}" type="presParOf" srcId="{288C9A3A-AC83-46B0-BC27-FAF068A09064}" destId="{2F0B0C36-25BE-434D-8912-BDF3EB83439B}" srcOrd="0" destOrd="0" presId="urn:microsoft.com/office/officeart/2018/2/layout/IconLabelList"/>
    <dgm:cxn modelId="{5918C854-4439-4978-9396-044637732E77}" type="presParOf" srcId="{288C9A3A-AC83-46B0-BC27-FAF068A09064}" destId="{ED26D08B-74A3-40EC-89A8-078DC74D365F}" srcOrd="1" destOrd="0" presId="urn:microsoft.com/office/officeart/2018/2/layout/IconLabelList"/>
    <dgm:cxn modelId="{207AD2BC-C162-4901-B5B6-D9614CB7FF7E}" type="presParOf" srcId="{288C9A3A-AC83-46B0-BC27-FAF068A09064}" destId="{C6E71106-242C-4C32-AF7A-F3B3A38FC08E}" srcOrd="2" destOrd="0" presId="urn:microsoft.com/office/officeart/2018/2/layout/IconLabelList"/>
    <dgm:cxn modelId="{9203F524-55C8-4587-820C-D2C316E4D99C}" type="presParOf" srcId="{8B240B8F-4F7E-467D-8783-C1EA5FCDC320}" destId="{825A5BA7-A8E2-4E1A-B84E-EA237718D5F5}" srcOrd="1" destOrd="0" presId="urn:microsoft.com/office/officeart/2018/2/layout/IconLabelList"/>
    <dgm:cxn modelId="{0FAF64B4-56E9-4B7E-8533-FA9E9BB9D0C3}" type="presParOf" srcId="{8B240B8F-4F7E-467D-8783-C1EA5FCDC320}" destId="{B4CBB9B0-67F3-43B0-956A-A5557D1CA145}" srcOrd="2" destOrd="0" presId="urn:microsoft.com/office/officeart/2018/2/layout/IconLabelList"/>
    <dgm:cxn modelId="{9A36D221-8184-4149-9A8E-C815579CE11F}" type="presParOf" srcId="{B4CBB9B0-67F3-43B0-956A-A5557D1CA145}" destId="{CC417840-FB40-4F6A-95DE-40321A1EE776}" srcOrd="0" destOrd="0" presId="urn:microsoft.com/office/officeart/2018/2/layout/IconLabelList"/>
    <dgm:cxn modelId="{A4961421-BF98-428E-B4EE-14721797099B}" type="presParOf" srcId="{B4CBB9B0-67F3-43B0-956A-A5557D1CA145}" destId="{61F22688-A13A-4FD9-BF50-CD8FE6D315E8}" srcOrd="1" destOrd="0" presId="urn:microsoft.com/office/officeart/2018/2/layout/IconLabelList"/>
    <dgm:cxn modelId="{149792A7-5C35-44B8-A62E-49ED101ADBE5}" type="presParOf" srcId="{B4CBB9B0-67F3-43B0-956A-A5557D1CA145}" destId="{655634B0-BA49-4316-8051-1A64C836F728}" srcOrd="2" destOrd="0" presId="urn:microsoft.com/office/officeart/2018/2/layout/IconLabelList"/>
    <dgm:cxn modelId="{6A00E86B-1F0B-4EC8-9BE0-1929B9EDACD0}" type="presParOf" srcId="{8B240B8F-4F7E-467D-8783-C1EA5FCDC320}" destId="{3AA2FB29-71DC-4FD4-BA92-01F510E19BC7}" srcOrd="3" destOrd="0" presId="urn:microsoft.com/office/officeart/2018/2/layout/IconLabelList"/>
    <dgm:cxn modelId="{784D0813-37E3-4CC1-B296-B9494B932A4B}" type="presParOf" srcId="{8B240B8F-4F7E-467D-8783-C1EA5FCDC320}" destId="{CF5B5971-E73B-4E43-A91E-715E0A92EA04}" srcOrd="4" destOrd="0" presId="urn:microsoft.com/office/officeart/2018/2/layout/IconLabelList"/>
    <dgm:cxn modelId="{F94D434F-AD29-4449-AD49-89A6D76D3B68}" type="presParOf" srcId="{CF5B5971-E73B-4E43-A91E-715E0A92EA04}" destId="{959691B8-704A-48A9-9819-6B90D6F96F6E}" srcOrd="0" destOrd="0" presId="urn:microsoft.com/office/officeart/2018/2/layout/IconLabelList"/>
    <dgm:cxn modelId="{AD815CE2-278E-4B6A-A62C-463A47D76057}" type="presParOf" srcId="{CF5B5971-E73B-4E43-A91E-715E0A92EA04}" destId="{0C94567C-89B0-461C-8909-FF71DAF8D86B}" srcOrd="1" destOrd="0" presId="urn:microsoft.com/office/officeart/2018/2/layout/IconLabelList"/>
    <dgm:cxn modelId="{91CD0174-B2CD-48F5-A077-B8DC61B0BBC4}" type="presParOf" srcId="{CF5B5971-E73B-4E43-A91E-715E0A92EA04}" destId="{14E0302D-BFB6-49A2-BBE1-EFECDD01B589}" srcOrd="2" destOrd="0" presId="urn:microsoft.com/office/officeart/2018/2/layout/IconLabelList"/>
    <dgm:cxn modelId="{D6B3FD21-9F96-4CFF-8250-5A3D12E2D768}" type="presParOf" srcId="{8B240B8F-4F7E-467D-8783-C1EA5FCDC320}" destId="{B8E9133A-C44D-4317-A20A-7F521297DCB2}" srcOrd="5" destOrd="0" presId="urn:microsoft.com/office/officeart/2018/2/layout/IconLabelList"/>
    <dgm:cxn modelId="{A97E764B-9D70-4982-902E-ADE95F98597A}" type="presParOf" srcId="{8B240B8F-4F7E-467D-8783-C1EA5FCDC320}" destId="{920C0FCC-AAD9-4EF9-890E-6CED149BB1F4}" srcOrd="6" destOrd="0" presId="urn:microsoft.com/office/officeart/2018/2/layout/IconLabelList"/>
    <dgm:cxn modelId="{68A7F54C-E83E-4128-BFB0-2AA61E67FA74}" type="presParOf" srcId="{920C0FCC-AAD9-4EF9-890E-6CED149BB1F4}" destId="{74A2F7A6-FCAD-4720-BDE8-9D767C3BFDBD}" srcOrd="0" destOrd="0" presId="urn:microsoft.com/office/officeart/2018/2/layout/IconLabelList"/>
    <dgm:cxn modelId="{6D94FEE6-2AEA-45E3-9ADD-0B67DEBD52D7}" type="presParOf" srcId="{920C0FCC-AAD9-4EF9-890E-6CED149BB1F4}" destId="{88C0D6C1-1AD9-4CD7-9271-28084298756C}" srcOrd="1" destOrd="0" presId="urn:microsoft.com/office/officeart/2018/2/layout/IconLabelList"/>
    <dgm:cxn modelId="{1765508A-EDEB-44ED-8B2F-3A68A33B8B50}" type="presParOf" srcId="{920C0FCC-AAD9-4EF9-890E-6CED149BB1F4}" destId="{E89052AD-9CA9-4B79-B6AE-CE905F724119}" srcOrd="2" destOrd="0" presId="urn:microsoft.com/office/officeart/2018/2/layout/IconLabelList"/>
    <dgm:cxn modelId="{0FC9580D-8F4B-4FF2-B044-0F7534D577CC}" type="presParOf" srcId="{8B240B8F-4F7E-467D-8783-C1EA5FCDC320}" destId="{6DDD3237-C726-4F7B-B84B-438C9F258E13}" srcOrd="7" destOrd="0" presId="urn:microsoft.com/office/officeart/2018/2/layout/IconLabelList"/>
    <dgm:cxn modelId="{2E52CFCA-267B-4B3F-ABD2-9262C8C9CC2F}" type="presParOf" srcId="{8B240B8F-4F7E-467D-8783-C1EA5FCDC320}" destId="{FDA3BAF5-176B-4A4B-BA29-46D3341056A7}" srcOrd="8" destOrd="0" presId="urn:microsoft.com/office/officeart/2018/2/layout/IconLabelList"/>
    <dgm:cxn modelId="{50B27E62-2C81-444C-B0AC-4414937B0912}" type="presParOf" srcId="{FDA3BAF5-176B-4A4B-BA29-46D3341056A7}" destId="{5F8AE02D-B226-4954-8D10-BABACC77400D}" srcOrd="0" destOrd="0" presId="urn:microsoft.com/office/officeart/2018/2/layout/IconLabelList"/>
    <dgm:cxn modelId="{0302F7A1-D245-4443-A626-DF6F91330F0C}" type="presParOf" srcId="{FDA3BAF5-176B-4A4B-BA29-46D3341056A7}" destId="{664B181D-3C68-4FC7-8034-3B3CE437FA85}" srcOrd="1" destOrd="0" presId="urn:microsoft.com/office/officeart/2018/2/layout/IconLabelList"/>
    <dgm:cxn modelId="{FDEE7E25-424E-4982-8784-875DEE08B64D}" type="presParOf" srcId="{FDA3BAF5-176B-4A4B-BA29-46D3341056A7}" destId="{4CFFC41D-D645-4948-A1A4-C00CE3FAC43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BA886-3016-4CEE-8854-FADD4D227D44}">
      <dsp:nvSpPr>
        <dsp:cNvPr id="0" name=""/>
        <dsp:cNvSpPr/>
      </dsp:nvSpPr>
      <dsp:spPr>
        <a:xfrm>
          <a:off x="322370" y="917875"/>
          <a:ext cx="997207" cy="9972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7263C0-F066-4694-817C-EF9810D63692}">
      <dsp:nvSpPr>
        <dsp:cNvPr id="0" name=""/>
        <dsp:cNvSpPr/>
      </dsp:nvSpPr>
      <dsp:spPr>
        <a:xfrm>
          <a:off x="534890" y="1130395"/>
          <a:ext cx="572167" cy="5721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AB230-D706-46C4-90EC-87033F59D6A0}">
      <dsp:nvSpPr>
        <dsp:cNvPr id="0" name=""/>
        <dsp:cNvSpPr/>
      </dsp:nvSpPr>
      <dsp:spPr>
        <a:xfrm>
          <a:off x="3591" y="2225688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Teacher training sessions</a:t>
          </a:r>
        </a:p>
      </dsp:txBody>
      <dsp:txXfrm>
        <a:off x="3591" y="2225688"/>
        <a:ext cx="1634765" cy="653906"/>
      </dsp:txXfrm>
    </dsp:sp>
    <dsp:sp modelId="{05F6F231-9B58-4AC1-942B-52B7F309BC26}">
      <dsp:nvSpPr>
        <dsp:cNvPr id="0" name=""/>
        <dsp:cNvSpPr/>
      </dsp:nvSpPr>
      <dsp:spPr>
        <a:xfrm>
          <a:off x="2243220" y="917875"/>
          <a:ext cx="997207" cy="99720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436810-ECFE-4AE7-8BDF-D53D609E7E5C}">
      <dsp:nvSpPr>
        <dsp:cNvPr id="0" name=""/>
        <dsp:cNvSpPr/>
      </dsp:nvSpPr>
      <dsp:spPr>
        <a:xfrm>
          <a:off x="2455739" y="1130395"/>
          <a:ext cx="572167" cy="5721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939457-5EE7-45BA-8517-87123A5813C2}">
      <dsp:nvSpPr>
        <dsp:cNvPr id="0" name=""/>
        <dsp:cNvSpPr/>
      </dsp:nvSpPr>
      <dsp:spPr>
        <a:xfrm>
          <a:off x="1924440" y="2225688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SDG-based board game creation</a:t>
          </a:r>
        </a:p>
      </dsp:txBody>
      <dsp:txXfrm>
        <a:off x="1924440" y="2225688"/>
        <a:ext cx="1634765" cy="653906"/>
      </dsp:txXfrm>
    </dsp:sp>
    <dsp:sp modelId="{3D5653BD-8CDA-4E79-9C1C-8878946BF3AD}">
      <dsp:nvSpPr>
        <dsp:cNvPr id="0" name=""/>
        <dsp:cNvSpPr/>
      </dsp:nvSpPr>
      <dsp:spPr>
        <a:xfrm>
          <a:off x="4164069" y="917875"/>
          <a:ext cx="997207" cy="99720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2E71E-AE6B-4FE2-BFCF-D3BA7242597D}">
      <dsp:nvSpPr>
        <dsp:cNvPr id="0" name=""/>
        <dsp:cNvSpPr/>
      </dsp:nvSpPr>
      <dsp:spPr>
        <a:xfrm>
          <a:off x="4376589" y="1130395"/>
          <a:ext cx="572167" cy="57216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9EB0D-C8CF-469B-A541-1FCBDD4DD686}">
      <dsp:nvSpPr>
        <dsp:cNvPr id="0" name=""/>
        <dsp:cNvSpPr/>
      </dsp:nvSpPr>
      <dsp:spPr>
        <a:xfrm>
          <a:off x="3845290" y="2225688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Workshops on waste, pollution, and traceability</a:t>
          </a:r>
        </a:p>
      </dsp:txBody>
      <dsp:txXfrm>
        <a:off x="3845290" y="2225688"/>
        <a:ext cx="1634765" cy="653906"/>
      </dsp:txXfrm>
    </dsp:sp>
    <dsp:sp modelId="{18463936-2D31-460A-A674-F52D7BC53895}">
      <dsp:nvSpPr>
        <dsp:cNvPr id="0" name=""/>
        <dsp:cNvSpPr/>
      </dsp:nvSpPr>
      <dsp:spPr>
        <a:xfrm>
          <a:off x="6084919" y="917875"/>
          <a:ext cx="997207" cy="99720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B21168-61F1-46EF-AFCF-3ACE7A82030A}">
      <dsp:nvSpPr>
        <dsp:cNvPr id="0" name=""/>
        <dsp:cNvSpPr/>
      </dsp:nvSpPr>
      <dsp:spPr>
        <a:xfrm>
          <a:off x="6297438" y="1130395"/>
          <a:ext cx="572167" cy="57216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BEB14-AEF1-4064-81E2-8A411F7BEAF2}">
      <dsp:nvSpPr>
        <dsp:cNvPr id="0" name=""/>
        <dsp:cNvSpPr/>
      </dsp:nvSpPr>
      <dsp:spPr>
        <a:xfrm>
          <a:off x="5766140" y="2225688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Exploring sustainable practices in Valencia</a:t>
          </a:r>
        </a:p>
      </dsp:txBody>
      <dsp:txXfrm>
        <a:off x="5766140" y="2225688"/>
        <a:ext cx="1634765" cy="6539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C418D-6214-4AB9-9C0B-AA8A7F70166C}">
      <dsp:nvSpPr>
        <dsp:cNvPr id="0" name=""/>
        <dsp:cNvSpPr/>
      </dsp:nvSpPr>
      <dsp:spPr>
        <a:xfrm>
          <a:off x="453151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5A7FB-6B5A-4934-8BEE-6A9F74C6775B}">
      <dsp:nvSpPr>
        <dsp:cNvPr id="0" name=""/>
        <dsp:cNvSpPr/>
      </dsp:nvSpPr>
      <dsp:spPr>
        <a:xfrm>
          <a:off x="3591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SDG Quiz Creation</a:t>
          </a:r>
        </a:p>
      </dsp:txBody>
      <dsp:txXfrm>
        <a:off x="3591" y="2062317"/>
        <a:ext cx="1634765" cy="653906"/>
      </dsp:txXfrm>
    </dsp:sp>
    <dsp:sp modelId="{D9FBA194-567C-451C-8C48-6B59A0BE34EA}">
      <dsp:nvSpPr>
        <dsp:cNvPr id="0" name=""/>
        <dsp:cNvSpPr/>
      </dsp:nvSpPr>
      <dsp:spPr>
        <a:xfrm>
          <a:off x="2374001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1D3AC-3A8F-44AF-ACDE-57874D2AF60F}">
      <dsp:nvSpPr>
        <dsp:cNvPr id="0" name=""/>
        <dsp:cNvSpPr/>
      </dsp:nvSpPr>
      <dsp:spPr>
        <a:xfrm>
          <a:off x="1924440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ECO Treasure Hunt</a:t>
          </a:r>
        </a:p>
      </dsp:txBody>
      <dsp:txXfrm>
        <a:off x="1924440" y="2062317"/>
        <a:ext cx="1634765" cy="653906"/>
      </dsp:txXfrm>
    </dsp:sp>
    <dsp:sp modelId="{7C465110-0EE1-4899-A097-CA3F816E868C}">
      <dsp:nvSpPr>
        <dsp:cNvPr id="0" name=""/>
        <dsp:cNvSpPr/>
      </dsp:nvSpPr>
      <dsp:spPr>
        <a:xfrm>
          <a:off x="4294851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E5E9CB-C1A0-4839-801A-D8774C3EB56F}">
      <dsp:nvSpPr>
        <dsp:cNvPr id="0" name=""/>
        <dsp:cNvSpPr/>
      </dsp:nvSpPr>
      <dsp:spPr>
        <a:xfrm>
          <a:off x="3845290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Plickers Quiz on Sustainability</a:t>
          </a:r>
        </a:p>
      </dsp:txBody>
      <dsp:txXfrm>
        <a:off x="3845290" y="2062317"/>
        <a:ext cx="1634765" cy="653906"/>
      </dsp:txXfrm>
    </dsp:sp>
    <dsp:sp modelId="{4FD4402D-A587-41D3-A496-E15C91A01ECB}">
      <dsp:nvSpPr>
        <dsp:cNvPr id="0" name=""/>
        <dsp:cNvSpPr/>
      </dsp:nvSpPr>
      <dsp:spPr>
        <a:xfrm>
          <a:off x="6215700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2D714-126E-4598-8983-7E7AD3461870}">
      <dsp:nvSpPr>
        <dsp:cNvPr id="0" name=""/>
        <dsp:cNvSpPr/>
      </dsp:nvSpPr>
      <dsp:spPr>
        <a:xfrm>
          <a:off x="5766140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Traceability Activity: 'What Are You Wearing?'</a:t>
          </a:r>
        </a:p>
      </dsp:txBody>
      <dsp:txXfrm>
        <a:off x="5766140" y="2062317"/>
        <a:ext cx="1634765" cy="6539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5B1A8-FBB0-4F08-990C-9817CE550C5B}">
      <dsp:nvSpPr>
        <dsp:cNvPr id="0" name=""/>
        <dsp:cNvSpPr/>
      </dsp:nvSpPr>
      <dsp:spPr>
        <a:xfrm>
          <a:off x="0" y="394696"/>
          <a:ext cx="2313905" cy="13883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Fast Fashion &amp; Consumerism</a:t>
          </a:r>
        </a:p>
      </dsp:txBody>
      <dsp:txXfrm>
        <a:off x="0" y="394696"/>
        <a:ext cx="2313905" cy="1388343"/>
      </dsp:txXfrm>
    </dsp:sp>
    <dsp:sp modelId="{3682E6D3-5F14-4638-86E6-EEE003283766}">
      <dsp:nvSpPr>
        <dsp:cNvPr id="0" name=""/>
        <dsp:cNvSpPr/>
      </dsp:nvSpPr>
      <dsp:spPr>
        <a:xfrm>
          <a:off x="2545295" y="394696"/>
          <a:ext cx="2313905" cy="1388343"/>
        </a:xfrm>
        <a:prstGeom prst="rect">
          <a:avLst/>
        </a:prstGeom>
        <a:solidFill>
          <a:schemeClr val="accent5">
            <a:hueOff val="2718752"/>
            <a:satOff val="-15871"/>
            <a:lumOff val="-1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Microplastics &amp; Traceability</a:t>
          </a:r>
        </a:p>
      </dsp:txBody>
      <dsp:txXfrm>
        <a:off x="2545295" y="394696"/>
        <a:ext cx="2313905" cy="1388343"/>
      </dsp:txXfrm>
    </dsp:sp>
    <dsp:sp modelId="{DF33284E-4AD1-4F8D-871A-491E53DA64A8}">
      <dsp:nvSpPr>
        <dsp:cNvPr id="0" name=""/>
        <dsp:cNvSpPr/>
      </dsp:nvSpPr>
      <dsp:spPr>
        <a:xfrm>
          <a:off x="5090591" y="394696"/>
          <a:ext cx="2313905" cy="1388343"/>
        </a:xfrm>
        <a:prstGeom prst="rect">
          <a:avLst/>
        </a:prstGeom>
        <a:solidFill>
          <a:schemeClr val="accent5">
            <a:hueOff val="5437504"/>
            <a:satOff val="-31742"/>
            <a:lumOff val="-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Upcycling vs. Downcycling</a:t>
          </a:r>
        </a:p>
      </dsp:txBody>
      <dsp:txXfrm>
        <a:off x="5090591" y="394696"/>
        <a:ext cx="2313905" cy="1388343"/>
      </dsp:txXfrm>
    </dsp:sp>
    <dsp:sp modelId="{105632A3-1505-4DFD-A446-B72E0E97EFC0}">
      <dsp:nvSpPr>
        <dsp:cNvPr id="0" name=""/>
        <dsp:cNvSpPr/>
      </dsp:nvSpPr>
      <dsp:spPr>
        <a:xfrm>
          <a:off x="1272647" y="2014430"/>
          <a:ext cx="2313905" cy="1388343"/>
        </a:xfrm>
        <a:prstGeom prst="rect">
          <a:avLst/>
        </a:prstGeom>
        <a:solidFill>
          <a:schemeClr val="accent5">
            <a:hueOff val="8156256"/>
            <a:satOff val="-47614"/>
            <a:lumOff val="-382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Greenwashing &amp; Greenhushing</a:t>
          </a:r>
        </a:p>
      </dsp:txBody>
      <dsp:txXfrm>
        <a:off x="1272647" y="2014430"/>
        <a:ext cx="2313905" cy="1388343"/>
      </dsp:txXfrm>
    </dsp:sp>
    <dsp:sp modelId="{B7940B6D-3830-49CC-81CD-77EE8ECBCCFE}">
      <dsp:nvSpPr>
        <dsp:cNvPr id="0" name=""/>
        <dsp:cNvSpPr/>
      </dsp:nvSpPr>
      <dsp:spPr>
        <a:xfrm>
          <a:off x="3817943" y="2014430"/>
          <a:ext cx="2313905" cy="1388343"/>
        </a:xfrm>
        <a:prstGeom prst="rect">
          <a:avLst/>
        </a:prstGeom>
        <a:solidFill>
          <a:schemeClr val="accent5">
            <a:hueOff val="10875008"/>
            <a:satOff val="-63485"/>
            <a:lumOff val="-50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Permaculture &amp; Cradle-to-Cradle</a:t>
          </a:r>
        </a:p>
      </dsp:txBody>
      <dsp:txXfrm>
        <a:off x="3817943" y="2014430"/>
        <a:ext cx="2313905" cy="13883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891BB-8B90-4BF9-87F0-E17E48E09693}">
      <dsp:nvSpPr>
        <dsp:cNvPr id="0" name=""/>
        <dsp:cNvSpPr/>
      </dsp:nvSpPr>
      <dsp:spPr>
        <a:xfrm>
          <a:off x="0" y="617088"/>
          <a:ext cx="7404497" cy="11392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D02A2-531B-4F8F-9655-2BADAAB0DD14}">
      <dsp:nvSpPr>
        <dsp:cNvPr id="0" name=""/>
        <dsp:cNvSpPr/>
      </dsp:nvSpPr>
      <dsp:spPr>
        <a:xfrm>
          <a:off x="344620" y="873418"/>
          <a:ext cx="626582" cy="6265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811E09-02EB-4C51-9D37-76DE3C72225E}">
      <dsp:nvSpPr>
        <dsp:cNvPr id="0" name=""/>
        <dsp:cNvSpPr/>
      </dsp:nvSpPr>
      <dsp:spPr>
        <a:xfrm>
          <a:off x="1315823" y="617088"/>
          <a:ext cx="6088673" cy="1139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70" tIns="120570" rIns="120570" bIns="1205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Tasks for Primary, Lower Secondary, and Vocational students</a:t>
          </a:r>
        </a:p>
      </dsp:txBody>
      <dsp:txXfrm>
        <a:off x="1315823" y="617088"/>
        <a:ext cx="6088673" cy="1139241"/>
      </dsp:txXfrm>
    </dsp:sp>
    <dsp:sp modelId="{DBBBCCAB-59F5-491F-B665-BA45248D5A3B}">
      <dsp:nvSpPr>
        <dsp:cNvPr id="0" name=""/>
        <dsp:cNvSpPr/>
      </dsp:nvSpPr>
      <dsp:spPr>
        <a:xfrm>
          <a:off x="0" y="2041140"/>
          <a:ext cx="7404497" cy="11392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891CB-1CED-4A8C-AC77-292B89E19E1F}">
      <dsp:nvSpPr>
        <dsp:cNvPr id="0" name=""/>
        <dsp:cNvSpPr/>
      </dsp:nvSpPr>
      <dsp:spPr>
        <a:xfrm>
          <a:off x="344620" y="2297469"/>
          <a:ext cx="626582" cy="6265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6FCD9-8F08-48AB-B8C6-9215DBEEFEA5}">
      <dsp:nvSpPr>
        <dsp:cNvPr id="0" name=""/>
        <dsp:cNvSpPr/>
      </dsp:nvSpPr>
      <dsp:spPr>
        <a:xfrm>
          <a:off x="1315823" y="2041140"/>
          <a:ext cx="6088673" cy="1139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70" tIns="120570" rIns="120570" bIns="1205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SDG Board Game sample questions</a:t>
          </a:r>
        </a:p>
      </dsp:txBody>
      <dsp:txXfrm>
        <a:off x="1315823" y="2041140"/>
        <a:ext cx="6088673" cy="11392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86F77-418B-4577-9D0D-316DFF888A21}">
      <dsp:nvSpPr>
        <dsp:cNvPr id="0" name=""/>
        <dsp:cNvSpPr/>
      </dsp:nvSpPr>
      <dsp:spPr>
        <a:xfrm>
          <a:off x="453151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15010-623C-44B9-B925-69527F7722DE}">
      <dsp:nvSpPr>
        <dsp:cNvPr id="0" name=""/>
        <dsp:cNvSpPr/>
      </dsp:nvSpPr>
      <dsp:spPr>
        <a:xfrm>
          <a:off x="3591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Herbal Oil Project </a:t>
          </a:r>
        </a:p>
      </dsp:txBody>
      <dsp:txXfrm>
        <a:off x="3591" y="2062317"/>
        <a:ext cx="1634765" cy="653906"/>
      </dsp:txXfrm>
    </dsp:sp>
    <dsp:sp modelId="{3E4CA4CC-03A4-4BCB-8DC2-AD03A2F16FCD}">
      <dsp:nvSpPr>
        <dsp:cNvPr id="0" name=""/>
        <dsp:cNvSpPr/>
      </dsp:nvSpPr>
      <dsp:spPr>
        <a:xfrm>
          <a:off x="2374001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FDBB5-0AA2-4DCC-9F59-4CCBEE2FA878}">
      <dsp:nvSpPr>
        <dsp:cNvPr id="0" name=""/>
        <dsp:cNvSpPr/>
      </dsp:nvSpPr>
      <dsp:spPr>
        <a:xfrm>
          <a:off x="1924440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SDG Posters &amp; Banners </a:t>
          </a:r>
        </a:p>
      </dsp:txBody>
      <dsp:txXfrm>
        <a:off x="1924440" y="2062317"/>
        <a:ext cx="1634765" cy="653906"/>
      </dsp:txXfrm>
    </dsp:sp>
    <dsp:sp modelId="{98F8878E-CAFC-4416-A16F-4ABF766A4AC6}">
      <dsp:nvSpPr>
        <dsp:cNvPr id="0" name=""/>
        <dsp:cNvSpPr/>
      </dsp:nvSpPr>
      <dsp:spPr>
        <a:xfrm>
          <a:off x="4294851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66B28-D858-4E49-B501-5281098E5E09}">
      <dsp:nvSpPr>
        <dsp:cNvPr id="0" name=""/>
        <dsp:cNvSpPr/>
      </dsp:nvSpPr>
      <dsp:spPr>
        <a:xfrm>
          <a:off x="3845290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ECO Maps </a:t>
          </a:r>
        </a:p>
      </dsp:txBody>
      <dsp:txXfrm>
        <a:off x="3845290" y="2062317"/>
        <a:ext cx="1634765" cy="653906"/>
      </dsp:txXfrm>
    </dsp:sp>
    <dsp:sp modelId="{90AD91CA-3B7C-4E75-A3CB-22ED5CD4D9D0}">
      <dsp:nvSpPr>
        <dsp:cNvPr id="0" name=""/>
        <dsp:cNvSpPr/>
      </dsp:nvSpPr>
      <dsp:spPr>
        <a:xfrm>
          <a:off x="6215700" y="1081246"/>
          <a:ext cx="735644" cy="7356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38652-6069-4E43-8520-B96B7858CE50}">
      <dsp:nvSpPr>
        <dsp:cNvPr id="0" name=""/>
        <dsp:cNvSpPr/>
      </dsp:nvSpPr>
      <dsp:spPr>
        <a:xfrm>
          <a:off x="5766140" y="2062317"/>
          <a:ext cx="1634765" cy="653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Cultural exchange and peer learning </a:t>
          </a:r>
        </a:p>
      </dsp:txBody>
      <dsp:txXfrm>
        <a:off x="5766140" y="2062317"/>
        <a:ext cx="1634765" cy="6539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4F5DE-A8B6-4F1C-AE94-F8C5E2FA3FE6}">
      <dsp:nvSpPr>
        <dsp:cNvPr id="0" name=""/>
        <dsp:cNvSpPr/>
      </dsp:nvSpPr>
      <dsp:spPr>
        <a:xfrm>
          <a:off x="691855" y="905952"/>
          <a:ext cx="967626" cy="967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2B0F2-1CB3-4548-BEB8-5B914C502FE9}">
      <dsp:nvSpPr>
        <dsp:cNvPr id="0" name=""/>
        <dsp:cNvSpPr/>
      </dsp:nvSpPr>
      <dsp:spPr>
        <a:xfrm>
          <a:off x="100527" y="2171517"/>
          <a:ext cx="2150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Importance of everyday eco habits</a:t>
          </a:r>
        </a:p>
      </dsp:txBody>
      <dsp:txXfrm>
        <a:off x="100527" y="2171517"/>
        <a:ext cx="2150281" cy="720000"/>
      </dsp:txXfrm>
    </dsp:sp>
    <dsp:sp modelId="{CDF89DFE-B9DC-4523-A7D7-20A266BBCF8F}">
      <dsp:nvSpPr>
        <dsp:cNvPr id="0" name=""/>
        <dsp:cNvSpPr/>
      </dsp:nvSpPr>
      <dsp:spPr>
        <a:xfrm>
          <a:off x="3218435" y="905952"/>
          <a:ext cx="967626" cy="967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083872-E921-4BF2-A92E-096BB5B2A06F}">
      <dsp:nvSpPr>
        <dsp:cNvPr id="0" name=""/>
        <dsp:cNvSpPr/>
      </dsp:nvSpPr>
      <dsp:spPr>
        <a:xfrm>
          <a:off x="2627107" y="2171517"/>
          <a:ext cx="2150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Power of international teamwork</a:t>
          </a:r>
        </a:p>
      </dsp:txBody>
      <dsp:txXfrm>
        <a:off x="2627107" y="2171517"/>
        <a:ext cx="2150281" cy="720000"/>
      </dsp:txXfrm>
    </dsp:sp>
    <dsp:sp modelId="{3A232464-7BCC-4563-A320-AC2D85332C98}">
      <dsp:nvSpPr>
        <dsp:cNvPr id="0" name=""/>
        <dsp:cNvSpPr/>
      </dsp:nvSpPr>
      <dsp:spPr>
        <a:xfrm>
          <a:off x="5745015" y="905952"/>
          <a:ext cx="967626" cy="967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2E7A0-ADC7-4822-9BFB-477E5E6166E7}">
      <dsp:nvSpPr>
        <dsp:cNvPr id="0" name=""/>
        <dsp:cNvSpPr/>
      </dsp:nvSpPr>
      <dsp:spPr>
        <a:xfrm>
          <a:off x="5153688" y="2171517"/>
          <a:ext cx="2150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Interactive ways to teach sustainability</a:t>
          </a:r>
        </a:p>
      </dsp:txBody>
      <dsp:txXfrm>
        <a:off x="5153688" y="2171517"/>
        <a:ext cx="2150281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B0C36-25BE-434D-8912-BDF3EB83439B}">
      <dsp:nvSpPr>
        <dsp:cNvPr id="0" name=""/>
        <dsp:cNvSpPr/>
      </dsp:nvSpPr>
      <dsp:spPr>
        <a:xfrm>
          <a:off x="952744" y="322073"/>
          <a:ext cx="622529" cy="6225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71106-242C-4C32-AF7A-F3B3A38FC08E}">
      <dsp:nvSpPr>
        <dsp:cNvPr id="0" name=""/>
        <dsp:cNvSpPr/>
      </dsp:nvSpPr>
      <dsp:spPr>
        <a:xfrm>
          <a:off x="572309" y="1172450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Create a Student Eco Committee</a:t>
          </a:r>
        </a:p>
      </dsp:txBody>
      <dsp:txXfrm>
        <a:off x="572309" y="1172450"/>
        <a:ext cx="1383398" cy="553359"/>
      </dsp:txXfrm>
    </dsp:sp>
    <dsp:sp modelId="{CC417840-FB40-4F6A-95DE-40321A1EE776}">
      <dsp:nvSpPr>
        <dsp:cNvPr id="0" name=""/>
        <dsp:cNvSpPr/>
      </dsp:nvSpPr>
      <dsp:spPr>
        <a:xfrm>
          <a:off x="2578237" y="322073"/>
          <a:ext cx="622529" cy="6225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634B0-BA49-4316-8051-1A64C836F728}">
      <dsp:nvSpPr>
        <dsp:cNvPr id="0" name=""/>
        <dsp:cNvSpPr/>
      </dsp:nvSpPr>
      <dsp:spPr>
        <a:xfrm>
          <a:off x="2197802" y="1172450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Practice Upcycling</a:t>
          </a:r>
        </a:p>
      </dsp:txBody>
      <dsp:txXfrm>
        <a:off x="2197802" y="1172450"/>
        <a:ext cx="1383398" cy="553359"/>
      </dsp:txXfrm>
    </dsp:sp>
    <dsp:sp modelId="{959691B8-704A-48A9-9819-6B90D6F96F6E}">
      <dsp:nvSpPr>
        <dsp:cNvPr id="0" name=""/>
        <dsp:cNvSpPr/>
      </dsp:nvSpPr>
      <dsp:spPr>
        <a:xfrm>
          <a:off x="4203730" y="322073"/>
          <a:ext cx="622529" cy="6225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0302D-BFB6-49A2-BBE1-EFECDD01B589}">
      <dsp:nvSpPr>
        <dsp:cNvPr id="0" name=""/>
        <dsp:cNvSpPr/>
      </dsp:nvSpPr>
      <dsp:spPr>
        <a:xfrm>
          <a:off x="3823295" y="1172450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Integrate SDGs into lessons</a:t>
          </a:r>
        </a:p>
      </dsp:txBody>
      <dsp:txXfrm>
        <a:off x="3823295" y="1172450"/>
        <a:ext cx="1383398" cy="553359"/>
      </dsp:txXfrm>
    </dsp:sp>
    <dsp:sp modelId="{74A2F7A6-FCAD-4720-BDE8-9D767C3BFDBD}">
      <dsp:nvSpPr>
        <dsp:cNvPr id="0" name=""/>
        <dsp:cNvSpPr/>
      </dsp:nvSpPr>
      <dsp:spPr>
        <a:xfrm>
          <a:off x="5829223" y="322073"/>
          <a:ext cx="622529" cy="62252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052AD-9CA9-4B79-B6AE-CE905F724119}">
      <dsp:nvSpPr>
        <dsp:cNvPr id="0" name=""/>
        <dsp:cNvSpPr/>
      </dsp:nvSpPr>
      <dsp:spPr>
        <a:xfrm>
          <a:off x="5448789" y="1172450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Celebrate environmental days</a:t>
          </a:r>
        </a:p>
      </dsp:txBody>
      <dsp:txXfrm>
        <a:off x="5448789" y="1172450"/>
        <a:ext cx="1383398" cy="553359"/>
      </dsp:txXfrm>
    </dsp:sp>
    <dsp:sp modelId="{5F8AE02D-B226-4954-8D10-BABACC77400D}">
      <dsp:nvSpPr>
        <dsp:cNvPr id="0" name=""/>
        <dsp:cNvSpPr/>
      </dsp:nvSpPr>
      <dsp:spPr>
        <a:xfrm>
          <a:off x="3390983" y="2071659"/>
          <a:ext cx="622529" cy="62252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FFC41D-D645-4948-A1A4-C00CE3FAC43D}">
      <dsp:nvSpPr>
        <dsp:cNvPr id="0" name=""/>
        <dsp:cNvSpPr/>
      </dsp:nvSpPr>
      <dsp:spPr>
        <a:xfrm>
          <a:off x="3010549" y="2922037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Start sustainability discussions on campus</a:t>
          </a:r>
        </a:p>
      </dsp:txBody>
      <dsp:txXfrm>
        <a:off x="3010549" y="2922037"/>
        <a:ext cx="1383398" cy="553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70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1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9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0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3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10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4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0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4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5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7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</a:t>
            </a:r>
            <a:r>
              <a:rPr lang="en-GB" dirty="0" err="1"/>
              <a:t>Ecocentric</a:t>
            </a:r>
            <a:r>
              <a:rPr lang="en-GB" dirty="0"/>
              <a:t> Approach: Introducing Sustainability in Education 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Valencia, Spain – May </a:t>
            </a:r>
            <a:r>
              <a:rPr lang="lt-LT" dirty="0"/>
              <a:t>4 – 11, </a:t>
            </a:r>
            <a:r>
              <a:rPr dirty="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E8DBDA3-652C-4F87-B53B-7F73AC8F4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187232-3845-418F-A17C-C138F01D9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16294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756" y="873457"/>
            <a:ext cx="2454782" cy="5222543"/>
          </a:xfrm>
        </p:spPr>
        <p:txBody>
          <a:bodyPr>
            <a:normAutofit/>
          </a:bodyPr>
          <a:lstStyle/>
          <a:p>
            <a:r>
              <a:rPr lang="en-GB" sz="2400">
                <a:solidFill>
                  <a:srgbClr val="FFFFFF"/>
                </a:solidFill>
              </a:rPr>
              <a:t>What is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310" y="873457"/>
            <a:ext cx="4515593" cy="5222543"/>
          </a:xfrm>
        </p:spPr>
        <p:txBody>
          <a:bodyPr anchor="ctr">
            <a:normAutofit/>
          </a:bodyPr>
          <a:lstStyle/>
          <a:p>
            <a:r>
              <a:rPr lang="en-GB" sz="1700">
                <a:solidFill>
                  <a:schemeClr val="tx1"/>
                </a:solidFill>
              </a:rPr>
              <a:t>International training promoting sustainability.</a:t>
            </a:r>
          </a:p>
          <a:p>
            <a:r>
              <a:rPr lang="en-GB" sz="1700">
                <a:solidFill>
                  <a:schemeClr val="tx1"/>
                </a:solidFill>
              </a:rPr>
              <a:t>Provided by Europass Teacher Academy.</a:t>
            </a:r>
          </a:p>
          <a:p>
            <a:r>
              <a:rPr lang="en-GB" sz="1700">
                <a:solidFill>
                  <a:schemeClr val="tx1"/>
                </a:solidFill>
              </a:rPr>
              <a:t>Included workshops, collaborative tasks, and local exploration.</a:t>
            </a:r>
          </a:p>
          <a:p>
            <a:r>
              <a:rPr lang="en-GB" sz="1700">
                <a:solidFill>
                  <a:schemeClr val="tx1"/>
                </a:solidFill>
              </a:rPr>
              <a:t>Aligned with UN Sustainable Development Goals (SDGs).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t>Our Journey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D906AF-B605-E9A5-7487-7C00247E88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621090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B221CDE-5758-4F8A-8E5E-597B1D5AC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1480FC-7901-40F2-8538-739D6CD4F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5BCBED-A6B8-49F8-966E-3424F39C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995" y="3733800"/>
            <a:ext cx="6172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A75D33A-CC00-4254-8A44-4AF69E8DD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5B8AB-EAE7-4629-86F7-9173CA9E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078F46A-9CB7-480B-9BE9-1E7F546FD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995" y="5458968"/>
            <a:ext cx="6172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vadinimas 1">
            <a:extLst>
              <a:ext uri="{FF2B5EF4-FFF2-40B4-BE49-F238E27FC236}">
                <a16:creationId xmlns:a16="http://schemas.microsoft.com/office/drawing/2014/main" id="{54F250A3-6F93-4D95-4EC3-F2FE65C1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85" y="4206240"/>
            <a:ext cx="747522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</a:pPr>
            <a:r>
              <a:rPr lang="en-US" sz="5700" b="1" cap="all"/>
              <a:t>Training sessions</a:t>
            </a:r>
          </a:p>
        </p:txBody>
      </p:sp>
      <p:pic>
        <p:nvPicPr>
          <p:cNvPr id="7" name="Paveikslėlis 6" descr="Paveikslėlis, kuriame yra vidaus, siena, asmuo, apranga&#10;&#10;Dirbtinio intelekto sugeneruotas turinys gali būti neteisingas.">
            <a:extLst>
              <a:ext uri="{FF2B5EF4-FFF2-40B4-BE49-F238E27FC236}">
                <a16:creationId xmlns:a16="http://schemas.microsoft.com/office/drawing/2014/main" id="{7AF45FC9-9241-560A-68B1-F6D49981F1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10083"/>
          <a:stretch>
            <a:fillRect/>
          </a:stretch>
        </p:blipFill>
        <p:spPr>
          <a:xfrm>
            <a:off x="546353" y="741172"/>
            <a:ext cx="3750344" cy="2919184"/>
          </a:xfrm>
          <a:prstGeom prst="rect">
            <a:avLst/>
          </a:prstGeom>
        </p:spPr>
      </p:pic>
      <p:pic>
        <p:nvPicPr>
          <p:cNvPr id="5" name="Turinio vietos rezervavimo ženklas 4" descr="Paveikslėlis, kuriame yra asmuo, apranga, vidaus, siena&#10;&#10;Dirbtinio intelekto sugeneruotas turinys gali būti neteisingas.">
            <a:extLst>
              <a:ext uri="{FF2B5EF4-FFF2-40B4-BE49-F238E27FC236}">
                <a16:creationId xmlns:a16="http://schemas.microsoft.com/office/drawing/2014/main" id="{AD3CCEE0-3D3D-FB95-58BD-7133AC02C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9141" r="-2" b="7382"/>
          <a:stretch>
            <a:fillRect/>
          </a:stretch>
        </p:blipFill>
        <p:spPr>
          <a:xfrm>
            <a:off x="4778477" y="741172"/>
            <a:ext cx="3366885" cy="30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9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t>Key Learning Activities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36D81E-9BA0-B904-F732-BF04DD1EFD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7256810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t>Sustainability Concepts Explored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8E2704-58D5-1CB6-8CCC-86605E91F1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442911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A3325-D377-4457-B847-8ECD2CC67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013E4B-D141-434B-8421-5E9DDF0C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558228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" y="966650"/>
            <a:ext cx="3223260" cy="4615543"/>
          </a:xfrm>
        </p:spPr>
        <p:txBody>
          <a:bodyPr>
            <a:norm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Local Exploration – Valencia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794" y="966650"/>
            <a:ext cx="3657599" cy="4615543"/>
          </a:xfrm>
        </p:spPr>
        <p:txBody>
          <a:bodyPr anchor="ctr">
            <a:normAutofit/>
          </a:bodyPr>
          <a:lstStyle/>
          <a:p>
            <a:r>
              <a:rPr lang="lt-LT" sz="1700">
                <a:solidFill>
                  <a:schemeClr val="tx1"/>
                </a:solidFill>
              </a:rPr>
              <a:t>G</a:t>
            </a:r>
            <a:r>
              <a:rPr lang="en-GB" sz="1700">
                <a:solidFill>
                  <a:schemeClr val="tx1"/>
                </a:solidFill>
              </a:rPr>
              <a:t>uided</a:t>
            </a:r>
            <a:r>
              <a:rPr lang="en-GB" sz="1700" dirty="0">
                <a:solidFill>
                  <a:schemeClr val="tx1"/>
                </a:solidFill>
              </a:rPr>
              <a:t> tour</a:t>
            </a:r>
          </a:p>
          <a:p>
            <a:r>
              <a:rPr lang="en-GB" sz="1700" dirty="0">
                <a:solidFill>
                  <a:schemeClr val="tx1"/>
                </a:solidFill>
              </a:rPr>
              <a:t>Local gastronomy (Paella, Horchata)</a:t>
            </a:r>
          </a:p>
          <a:p>
            <a:r>
              <a:rPr lang="en-GB" sz="1700" dirty="0">
                <a:solidFill>
                  <a:schemeClr val="tx1"/>
                </a:solidFill>
              </a:rPr>
              <a:t>Urban gardens and permaculture</a:t>
            </a:r>
          </a:p>
          <a:p>
            <a:r>
              <a:rPr lang="en-GB" sz="1700" dirty="0">
                <a:solidFill>
                  <a:schemeClr val="tx1"/>
                </a:solidFill>
              </a:rPr>
              <a:t>Street art on environmental themes</a:t>
            </a:r>
          </a:p>
        </p:txBody>
      </p:sp>
      <p:pic>
        <p:nvPicPr>
          <p:cNvPr id="5" name="Paveikslėlis 4" descr="Paveikslėlis, kuriame yra apranga, pastatas, asmuo, avalynė&#10;&#10;Dirbtinio intelekto sugeneruotas turinys gali būti neteisingas.">
            <a:extLst>
              <a:ext uri="{FF2B5EF4-FFF2-40B4-BE49-F238E27FC236}">
                <a16:creationId xmlns:a16="http://schemas.microsoft.com/office/drawing/2014/main" id="{43B8089C-9296-22E0-F14A-630A4245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92" y="4513666"/>
            <a:ext cx="3071126" cy="178323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B996C-1FCA-73CE-B35F-5AB41E632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C1C66B7-9644-4D9B-9A19-5FD3E30EF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682EA3-E633-4081-9743-2D462CD5C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C124DA-5665-462A-B4DD-5F5F33852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995" y="3733800"/>
            <a:ext cx="6172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088392-B4C8-4734-839C-8BF94083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995" y="5462458"/>
            <a:ext cx="6172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vadinimas 1">
            <a:extLst>
              <a:ext uri="{FF2B5EF4-FFF2-40B4-BE49-F238E27FC236}">
                <a16:creationId xmlns:a16="http://schemas.microsoft.com/office/drawing/2014/main" id="{6840E31F-1E3F-BFFB-B60D-CF0191F3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85" y="4208424"/>
            <a:ext cx="747522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</a:pPr>
            <a:r>
              <a:rPr lang="lt-LT" sz="5700" b="1" cap="all" dirty="0" err="1">
                <a:solidFill>
                  <a:srgbClr val="FFFFFF"/>
                </a:solidFill>
              </a:rPr>
              <a:t>Guided</a:t>
            </a:r>
            <a:r>
              <a:rPr lang="lt-LT" sz="5700" b="1" cap="all" dirty="0">
                <a:solidFill>
                  <a:srgbClr val="FFFFFF"/>
                </a:solidFill>
              </a:rPr>
              <a:t> TOUR</a:t>
            </a:r>
            <a:endParaRPr lang="en-US" sz="5700" b="1" cap="all" dirty="0">
              <a:solidFill>
                <a:srgbClr val="FFFFFF"/>
              </a:solidFill>
            </a:endParaRPr>
          </a:p>
        </p:txBody>
      </p:sp>
      <p:pic>
        <p:nvPicPr>
          <p:cNvPr id="7" name="Paveikslėlis 6" descr="Paveikslėlis, kuriame yra lauko, dangus, debesis, pastatas&#10;&#10;Dirbtinio intelekto sugeneruotas turinys gali būti neteisingas.">
            <a:extLst>
              <a:ext uri="{FF2B5EF4-FFF2-40B4-BE49-F238E27FC236}">
                <a16:creationId xmlns:a16="http://schemas.microsoft.com/office/drawing/2014/main" id="{BB55A986-E523-FA4C-CE5C-3D78CE9BFE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89" b="-2"/>
          <a:stretch>
            <a:fillRect/>
          </a:stretch>
        </p:blipFill>
        <p:spPr>
          <a:xfrm rot="5400000">
            <a:off x="-235076" y="674495"/>
            <a:ext cx="3764276" cy="2928366"/>
          </a:xfrm>
          <a:prstGeom prst="rect">
            <a:avLst/>
          </a:prstGeom>
        </p:spPr>
      </p:pic>
      <p:pic>
        <p:nvPicPr>
          <p:cNvPr id="4" name="Paveikslėlis 3" descr="Paveikslėlis, kuriame yra lauko, vanduo, ežeras, pastatas&#10;&#10;Dirbtinio intelekto sugeneruotas turinys gali būti neteisingas.">
            <a:extLst>
              <a:ext uri="{FF2B5EF4-FFF2-40B4-BE49-F238E27FC236}">
                <a16:creationId xmlns:a16="http://schemas.microsoft.com/office/drawing/2014/main" id="{3B642348-9E00-31F0-CE46-7E17EC933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54" r="18602" b="3"/>
          <a:stretch>
            <a:fillRect/>
          </a:stretch>
        </p:blipFill>
        <p:spPr>
          <a:xfrm rot="10800000">
            <a:off x="3111244" y="256540"/>
            <a:ext cx="2928366" cy="3764276"/>
          </a:xfrm>
          <a:prstGeom prst="rect">
            <a:avLst/>
          </a:prstGeom>
        </p:spPr>
      </p:pic>
      <p:pic>
        <p:nvPicPr>
          <p:cNvPr id="5" name="Turinio vietos rezervavimo ženklas 4" descr="Paveikslėlis, kuriame yra lauko, debesis, dangus, pastatas&#10;&#10;Dirbtinio intelekto sugeneruotas turinys gali būti neteisingas.">
            <a:extLst>
              <a:ext uri="{FF2B5EF4-FFF2-40B4-BE49-F238E27FC236}">
                <a16:creationId xmlns:a16="http://schemas.microsoft.com/office/drawing/2014/main" id="{139261D9-6273-80BF-BFDC-250487999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3431"/>
          <a:stretch>
            <a:fillRect/>
          </a:stretch>
        </p:blipFill>
        <p:spPr>
          <a:xfrm rot="5400000">
            <a:off x="5619222" y="676930"/>
            <a:ext cx="3764276" cy="292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81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t>Student Involvement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F3027B-375B-F79B-CD6C-69C27B1E48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750538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6CD9001-0D27-CAF7-C62E-F78FA5EC5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Turinio vietos rezervavimo ženklas 4" descr="Paveikslėlis, kuriame yra apranga, vidaus, asmuo, siena&#10;&#10;Dirbtinio intelekto sugeneruotas turinys gali būti neteisingas.">
            <a:extLst>
              <a:ext uri="{FF2B5EF4-FFF2-40B4-BE49-F238E27FC236}">
                <a16:creationId xmlns:a16="http://schemas.microsoft.com/office/drawing/2014/main" id="{9E9232E4-9BF3-C01B-2C9F-CEF177BD2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900" y="2057400"/>
            <a:ext cx="5384800" cy="4038600"/>
          </a:xfrm>
        </p:spPr>
      </p:pic>
    </p:spTree>
    <p:extLst>
      <p:ext uri="{BB962C8B-B14F-4D97-AF65-F5344CB8AC3E}">
        <p14:creationId xmlns:p14="http://schemas.microsoft.com/office/powerpoint/2010/main" val="463757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t>Our Contributions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B62AA0-1653-63C2-CCB5-678622761E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393269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rPr lang="en-GB" sz="2800"/>
              <a:t>Reflections</a:t>
            </a:r>
            <a:br>
              <a:rPr lang="en-GB" sz="2800"/>
            </a:br>
            <a:r>
              <a:rPr lang="en-GB" sz="2800"/>
              <a:t>What we learned:</a:t>
            </a:r>
            <a:br>
              <a:rPr lang="en-GB" sz="2800"/>
            </a:br>
            <a:endParaRPr lang="en-GB" sz="28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592846-061F-73BD-5769-5B86A656E1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791972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t>How Can Our School Act?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0F3B76-DE9A-CA7A-E536-4BFC27E64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4250535"/>
              </p:ext>
            </p:extLst>
          </p:nvPr>
        </p:nvGraphicFramePr>
        <p:xfrm>
          <a:off x="857250" y="2298530"/>
          <a:ext cx="7404497" cy="379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0878"/>
            <a:ext cx="8229600" cy="5005286"/>
          </a:xfrm>
        </p:spPr>
        <p:txBody>
          <a:bodyPr>
            <a:normAutofit fontScale="77500" lnSpcReduction="20000"/>
          </a:bodyPr>
          <a:lstStyle/>
          <a:p>
            <a:r>
              <a:rPr lang="en-GB" sz="3200" dirty="0"/>
              <a:t>Padlet Project: https://padlet.com/caracolasblancas/eco-may-2025-7vdbpb0e2ed0hd68</a:t>
            </a:r>
          </a:p>
          <a:p>
            <a:r>
              <a:rPr lang="en-GB" sz="3200" dirty="0"/>
              <a:t>SDG Board Game: https://go-goals.org</a:t>
            </a:r>
          </a:p>
          <a:p>
            <a:r>
              <a:rPr lang="en-GB" sz="3200" dirty="0"/>
              <a:t>Story of Stuff: https://www.storyofstuff.org</a:t>
            </a:r>
          </a:p>
          <a:p>
            <a:r>
              <a:rPr lang="en-GB" sz="3200" dirty="0"/>
              <a:t>Visit Valencia: https://www.visitvalencia.com</a:t>
            </a:r>
          </a:p>
          <a:p>
            <a:r>
              <a:rPr lang="en-GB" sz="3200" dirty="0"/>
              <a:t>Fashion Revolution: https://www.fashionrevolution.org/whomademyfabric/</a:t>
            </a:r>
          </a:p>
          <a:p>
            <a:r>
              <a:rPr lang="en-GB" sz="3200" dirty="0"/>
              <a:t>UN Climate Action: https://www.un.org/en/climatechange/</a:t>
            </a:r>
          </a:p>
          <a:p>
            <a:r>
              <a:rPr lang="lt-LT" dirty="0"/>
              <a:t>S</a:t>
            </a:r>
            <a:r>
              <a:rPr lang="en-GB" sz="3200" dirty="0" err="1"/>
              <a:t>ustainability</a:t>
            </a:r>
            <a:r>
              <a:rPr lang="en-GB" sz="3200" dirty="0"/>
              <a:t> Pillars: https://sustainability-success.com/three-pillars-of-sustainability/</a:t>
            </a:r>
          </a:p>
          <a:p>
            <a:r>
              <a:rPr lang="en-GB" sz="3200" dirty="0"/>
              <a:t>Megatrends Tool: https://knowledge4policy.ec.europa.eu/foresight/megatrends-engagement-tools_en</a:t>
            </a:r>
          </a:p>
          <a:p>
            <a:r>
              <a:rPr lang="en-GB" sz="3200" dirty="0"/>
              <a:t>Ecosia Search Engine: https://www.ecosia.org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Let’s make our school more sustainable together!</a:t>
            </a:r>
          </a:p>
          <a:p>
            <a:r>
              <a:rPr dirty="0"/>
              <a:t>#EcoMay2025 #SDGs #ErasmusPlus</a:t>
            </a:r>
            <a:endParaRPr lang="lt-LT" dirty="0"/>
          </a:p>
          <a:p>
            <a:endParaRPr dirty="0"/>
          </a:p>
        </p:txBody>
      </p:sp>
      <p:pic>
        <p:nvPicPr>
          <p:cNvPr id="4" name="Turinio vietos rezervavimo ženklas 4" descr="Paveikslėlis, kuriame yra apranga, asmuo, siena, avalynė&#10;&#10;Dirbtinio intelekto sugeneruotas turinys gali būti neteisingas.">
            <a:extLst>
              <a:ext uri="{FF2B5EF4-FFF2-40B4-BE49-F238E27FC236}">
                <a16:creationId xmlns:a16="http://schemas.microsoft.com/office/drawing/2014/main" id="{2AF5814B-F1A6-7CED-C2C6-2B84B219B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21" y="3071536"/>
            <a:ext cx="4154539" cy="31159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grindas">
  <a:themeElements>
    <a:clrScheme name="Pagrinda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agrinda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grinda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TM03457444[[fn=Pagrindas]]</Template>
  <TotalTime>106</TotalTime>
  <Words>352</Words>
  <Application>Microsoft Office PowerPoint</Application>
  <PresentationFormat>Demonstracija ekrane (4:3)</PresentationFormat>
  <Paragraphs>61</Paragraphs>
  <Slides>15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7" baseType="lpstr">
      <vt:lpstr>Corbel</vt:lpstr>
      <vt:lpstr>Pagrindas</vt:lpstr>
      <vt:lpstr>The Ecocentric Approach: Introducing Sustainability in Education </vt:lpstr>
      <vt:lpstr>What is it?</vt:lpstr>
      <vt:lpstr>Our Journey</vt:lpstr>
      <vt:lpstr>Training sessions</vt:lpstr>
      <vt:lpstr>Key Learning Activities</vt:lpstr>
      <vt:lpstr>Sustainability Concepts Explored</vt:lpstr>
      <vt:lpstr>Local Exploration – Valencia Highlights</vt:lpstr>
      <vt:lpstr>Guided TOUR</vt:lpstr>
      <vt:lpstr>Student Involvement</vt:lpstr>
      <vt:lpstr>„PowerPoint“ pateiktis</vt:lpstr>
      <vt:lpstr>Our Contributions</vt:lpstr>
      <vt:lpstr>Reflections What we learned: </vt:lpstr>
      <vt:lpstr>How Can Our School Act?</vt:lpstr>
      <vt:lpstr>Resources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DAIVA ŠNIPAITIENĖ</cp:lastModifiedBy>
  <cp:revision>4</cp:revision>
  <dcterms:created xsi:type="dcterms:W3CDTF">2013-01-27T09:14:16Z</dcterms:created>
  <dcterms:modified xsi:type="dcterms:W3CDTF">2025-05-22T09:27:48Z</dcterms:modified>
  <cp:category/>
</cp:coreProperties>
</file>